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3" r:id="rId3"/>
    <p:sldId id="321" r:id="rId4"/>
    <p:sldId id="322" r:id="rId5"/>
    <p:sldId id="323" r:id="rId6"/>
    <p:sldId id="328" r:id="rId7"/>
    <p:sldId id="324" r:id="rId8"/>
    <p:sldId id="327" r:id="rId9"/>
    <p:sldId id="325" r:id="rId10"/>
    <p:sldId id="329" r:id="rId11"/>
    <p:sldId id="326" r:id="rId12"/>
    <p:sldId id="330" r:id="rId13"/>
    <p:sldId id="331" r:id="rId14"/>
    <p:sldId id="332" r:id="rId15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8B5F6C"/>
    <a:srgbClr val="5AA842"/>
    <a:srgbClr val="A0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1B005E-A339-46D8-ADDC-722FD536F20D}" v="710" dt="2024-08-08T19:43:35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77" d="100"/>
          <a:sy n="77" d="100"/>
        </p:scale>
        <p:origin x="15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B61B005E-A339-46D8-ADDC-722FD536F20D}"/>
    <pc:docChg chg="undo custSel addSld delSld modSld sldOrd">
      <pc:chgData name="Michael Kuniega" userId="999f7fd1-0dc3-4cba-81fd-6a42a8d75a98" providerId="ADAL" clId="{B61B005E-A339-46D8-ADDC-722FD536F20D}" dt="2024-08-08T19:43:41.130" v="2081" actId="1076"/>
      <pc:docMkLst>
        <pc:docMk/>
      </pc:docMkLst>
      <pc:sldChg chg="modSp mod">
        <pc:chgData name="Michael Kuniega" userId="999f7fd1-0dc3-4cba-81fd-6a42a8d75a98" providerId="ADAL" clId="{B61B005E-A339-46D8-ADDC-722FD536F20D}" dt="2024-08-08T18:22:25.255" v="36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B61B005E-A339-46D8-ADDC-722FD536F20D}" dt="2024-08-08T18:22:25.255" v="36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B61B005E-A339-46D8-ADDC-722FD536F20D}" dt="2024-08-08T18:59:19.462" v="1140" actId="207"/>
        <pc:sldMkLst>
          <pc:docMk/>
          <pc:sldMk cId="1949714147" sldId="293"/>
        </pc:sldMkLst>
        <pc:spChg chg="mod">
          <ac:chgData name="Michael Kuniega" userId="999f7fd1-0dc3-4cba-81fd-6a42a8d75a98" providerId="ADAL" clId="{B61B005E-A339-46D8-ADDC-722FD536F20D}" dt="2024-08-08T18:37:13.238" v="558" actId="1035"/>
          <ac:spMkLst>
            <pc:docMk/>
            <pc:sldMk cId="1949714147" sldId="293"/>
            <ac:spMk id="2" creationId="{8E01C59E-0269-4562-98A3-84F58A21461D}"/>
          </ac:spMkLst>
        </pc:spChg>
        <pc:spChg chg="del">
          <ac:chgData name="Michael Kuniega" userId="999f7fd1-0dc3-4cba-81fd-6a42a8d75a98" providerId="ADAL" clId="{B61B005E-A339-46D8-ADDC-722FD536F20D}" dt="2024-08-08T18:23:04.226" v="49" actId="478"/>
          <ac:spMkLst>
            <pc:docMk/>
            <pc:sldMk cId="1949714147" sldId="293"/>
            <ac:spMk id="3" creationId="{65FA4B0C-C222-295B-49D3-D73850AC4ECC}"/>
          </ac:spMkLst>
        </pc:spChg>
        <pc:spChg chg="del">
          <ac:chgData name="Michael Kuniega" userId="999f7fd1-0dc3-4cba-81fd-6a42a8d75a98" providerId="ADAL" clId="{B61B005E-A339-46D8-ADDC-722FD536F20D}" dt="2024-08-08T18:23:04.226" v="49" actId="478"/>
          <ac:spMkLst>
            <pc:docMk/>
            <pc:sldMk cId="1949714147" sldId="293"/>
            <ac:spMk id="4" creationId="{22BDB897-61AD-3714-513A-44FE6CB2D5C9}"/>
          </ac:spMkLst>
        </pc:spChg>
        <pc:spChg chg="del">
          <ac:chgData name="Michael Kuniega" userId="999f7fd1-0dc3-4cba-81fd-6a42a8d75a98" providerId="ADAL" clId="{B61B005E-A339-46D8-ADDC-722FD536F20D}" dt="2024-08-08T18:23:04.226" v="49" actId="478"/>
          <ac:spMkLst>
            <pc:docMk/>
            <pc:sldMk cId="1949714147" sldId="293"/>
            <ac:spMk id="5" creationId="{0F28A517-E5BB-70F6-F9A3-1276B32B1AF7}"/>
          </ac:spMkLst>
        </pc:spChg>
        <pc:spChg chg="add mod">
          <ac:chgData name="Michael Kuniega" userId="999f7fd1-0dc3-4cba-81fd-6a42a8d75a98" providerId="ADAL" clId="{B61B005E-A339-46D8-ADDC-722FD536F20D}" dt="2024-08-08T18:37:32.552" v="563" actId="255"/>
          <ac:spMkLst>
            <pc:docMk/>
            <pc:sldMk cId="1949714147" sldId="293"/>
            <ac:spMk id="6" creationId="{ED7C433B-30AC-C14F-E6EF-18C7B8F9B002}"/>
          </ac:spMkLst>
        </pc:spChg>
        <pc:spChg chg="del">
          <ac:chgData name="Michael Kuniega" userId="999f7fd1-0dc3-4cba-81fd-6a42a8d75a98" providerId="ADAL" clId="{B61B005E-A339-46D8-ADDC-722FD536F20D}" dt="2024-08-08T18:23:04.226" v="49" actId="478"/>
          <ac:spMkLst>
            <pc:docMk/>
            <pc:sldMk cId="1949714147" sldId="293"/>
            <ac:spMk id="8" creationId="{AF566F6D-D87D-C399-553B-23C004A90850}"/>
          </ac:spMkLst>
        </pc:spChg>
        <pc:spChg chg="del">
          <ac:chgData name="Michael Kuniega" userId="999f7fd1-0dc3-4cba-81fd-6a42a8d75a98" providerId="ADAL" clId="{B61B005E-A339-46D8-ADDC-722FD536F20D}" dt="2024-08-08T18:23:04.226" v="49" actId="478"/>
          <ac:spMkLst>
            <pc:docMk/>
            <pc:sldMk cId="1949714147" sldId="293"/>
            <ac:spMk id="10" creationId="{FE9F235B-4154-27B0-407F-EFF01A16C019}"/>
          </ac:spMkLst>
        </pc:spChg>
        <pc:spChg chg="add mod">
          <ac:chgData name="Michael Kuniega" userId="999f7fd1-0dc3-4cba-81fd-6a42a8d75a98" providerId="ADAL" clId="{B61B005E-A339-46D8-ADDC-722FD536F20D}" dt="2024-08-08T18:29:19.724" v="229" actId="1076"/>
          <ac:spMkLst>
            <pc:docMk/>
            <pc:sldMk cId="1949714147" sldId="293"/>
            <ac:spMk id="14" creationId="{54CB7A4B-56E7-75ED-DBBE-C4D7C08D812B}"/>
          </ac:spMkLst>
        </pc:spChg>
        <pc:spChg chg="add mod">
          <ac:chgData name="Michael Kuniega" userId="999f7fd1-0dc3-4cba-81fd-6a42a8d75a98" providerId="ADAL" clId="{B61B005E-A339-46D8-ADDC-722FD536F20D}" dt="2024-08-08T18:29:29.796" v="231" actId="1076"/>
          <ac:spMkLst>
            <pc:docMk/>
            <pc:sldMk cId="1949714147" sldId="293"/>
            <ac:spMk id="15" creationId="{264D614F-73B2-9A73-F1F0-8299D18CECB1}"/>
          </ac:spMkLst>
        </pc:spChg>
        <pc:spChg chg="add mod">
          <ac:chgData name="Michael Kuniega" userId="999f7fd1-0dc3-4cba-81fd-6a42a8d75a98" providerId="ADAL" clId="{B61B005E-A339-46D8-ADDC-722FD536F20D}" dt="2024-08-08T18:29:14.422" v="228" actId="14100"/>
          <ac:spMkLst>
            <pc:docMk/>
            <pc:sldMk cId="1949714147" sldId="293"/>
            <ac:spMk id="16" creationId="{028399F6-8480-ED48-6211-1EFE22CF21B0}"/>
          </ac:spMkLst>
        </pc:spChg>
        <pc:spChg chg="add mod">
          <ac:chgData name="Michael Kuniega" userId="999f7fd1-0dc3-4cba-81fd-6a42a8d75a98" providerId="ADAL" clId="{B61B005E-A339-46D8-ADDC-722FD536F20D}" dt="2024-08-08T18:29:42.476" v="232" actId="207"/>
          <ac:spMkLst>
            <pc:docMk/>
            <pc:sldMk cId="1949714147" sldId="293"/>
            <ac:spMk id="17" creationId="{3E7E3F0C-F25D-4E50-4ED6-6FC097D21FCB}"/>
          </ac:spMkLst>
        </pc:spChg>
        <pc:spChg chg="add mod">
          <ac:chgData name="Michael Kuniega" userId="999f7fd1-0dc3-4cba-81fd-6a42a8d75a98" providerId="ADAL" clId="{B61B005E-A339-46D8-ADDC-722FD536F20D}" dt="2024-08-08T18:29:47.052" v="233" actId="207"/>
          <ac:spMkLst>
            <pc:docMk/>
            <pc:sldMk cId="1949714147" sldId="293"/>
            <ac:spMk id="18" creationId="{6208D56F-10F2-2842-87C8-79A439A4E59B}"/>
          </ac:spMkLst>
        </pc:spChg>
        <pc:spChg chg="add mod">
          <ac:chgData name="Michael Kuniega" userId="999f7fd1-0dc3-4cba-81fd-6a42a8d75a98" providerId="ADAL" clId="{B61B005E-A339-46D8-ADDC-722FD536F20D}" dt="2024-08-08T18:29:51.569" v="234" actId="207"/>
          <ac:spMkLst>
            <pc:docMk/>
            <pc:sldMk cId="1949714147" sldId="293"/>
            <ac:spMk id="19" creationId="{C022ED91-5E8B-7E43-26F0-9C0E9E00E5A1}"/>
          </ac:spMkLst>
        </pc:spChg>
        <pc:spChg chg="add mod">
          <ac:chgData name="Michael Kuniega" userId="999f7fd1-0dc3-4cba-81fd-6a42a8d75a98" providerId="ADAL" clId="{B61B005E-A339-46D8-ADDC-722FD536F20D}" dt="2024-08-08T18:29:54.702" v="235" actId="207"/>
          <ac:spMkLst>
            <pc:docMk/>
            <pc:sldMk cId="1949714147" sldId="293"/>
            <ac:spMk id="20" creationId="{946A4BA8-4F88-6BC1-6BD5-C31180C1B517}"/>
          </ac:spMkLst>
        </pc:spChg>
        <pc:spChg chg="add mod">
          <ac:chgData name="Michael Kuniega" userId="999f7fd1-0dc3-4cba-81fd-6a42a8d75a98" providerId="ADAL" clId="{B61B005E-A339-46D8-ADDC-722FD536F20D}" dt="2024-08-08T18:30:27.877" v="245" actId="20577"/>
          <ac:spMkLst>
            <pc:docMk/>
            <pc:sldMk cId="1949714147" sldId="293"/>
            <ac:spMk id="24" creationId="{558EBB92-7719-01D7-93F3-DFCFA53FB425}"/>
          </ac:spMkLst>
        </pc:spChg>
        <pc:spChg chg="add mod">
          <ac:chgData name="Michael Kuniega" userId="999f7fd1-0dc3-4cba-81fd-6a42a8d75a98" providerId="ADAL" clId="{B61B005E-A339-46D8-ADDC-722FD536F20D}" dt="2024-08-08T18:30:30.268" v="246" actId="20577"/>
          <ac:spMkLst>
            <pc:docMk/>
            <pc:sldMk cId="1949714147" sldId="293"/>
            <ac:spMk id="25" creationId="{F3F497EA-58D8-0962-08C0-D55400BB8740}"/>
          </ac:spMkLst>
        </pc:spChg>
        <pc:spChg chg="add mod">
          <ac:chgData name="Michael Kuniega" userId="999f7fd1-0dc3-4cba-81fd-6a42a8d75a98" providerId="ADAL" clId="{B61B005E-A339-46D8-ADDC-722FD536F20D}" dt="2024-08-08T18:30:39.185" v="249" actId="1076"/>
          <ac:spMkLst>
            <pc:docMk/>
            <pc:sldMk cId="1949714147" sldId="293"/>
            <ac:spMk id="26" creationId="{4AC7E13B-71DC-5009-3042-082BCD863F53}"/>
          </ac:spMkLst>
        </pc:spChg>
        <pc:spChg chg="add mod">
          <ac:chgData name="Michael Kuniega" userId="999f7fd1-0dc3-4cba-81fd-6a42a8d75a98" providerId="ADAL" clId="{B61B005E-A339-46D8-ADDC-722FD536F20D}" dt="2024-08-08T18:30:46.380" v="251" actId="1076"/>
          <ac:spMkLst>
            <pc:docMk/>
            <pc:sldMk cId="1949714147" sldId="293"/>
            <ac:spMk id="27" creationId="{F5A4293F-C8BF-E973-B836-F98138006644}"/>
          </ac:spMkLst>
        </pc:spChg>
        <pc:spChg chg="add mod">
          <ac:chgData name="Michael Kuniega" userId="999f7fd1-0dc3-4cba-81fd-6a42a8d75a98" providerId="ADAL" clId="{B61B005E-A339-46D8-ADDC-722FD536F20D}" dt="2024-08-08T18:59:19.462" v="1140" actId="207"/>
          <ac:spMkLst>
            <pc:docMk/>
            <pc:sldMk cId="1949714147" sldId="293"/>
            <ac:spMk id="28" creationId="{3BB8F876-C4A8-D889-EAA4-FBB834BB47E0}"/>
          </ac:spMkLst>
        </pc:spChg>
        <pc:cxnChg chg="add mod">
          <ac:chgData name="Michael Kuniega" userId="999f7fd1-0dc3-4cba-81fd-6a42a8d75a98" providerId="ADAL" clId="{B61B005E-A339-46D8-ADDC-722FD536F20D}" dt="2024-08-08T18:29:14.422" v="228" actId="14100"/>
          <ac:cxnSpMkLst>
            <pc:docMk/>
            <pc:sldMk cId="1949714147" sldId="293"/>
            <ac:cxnSpMk id="9" creationId="{A25678FA-8ED1-4B0C-4669-B498B9BC9445}"/>
          </ac:cxnSpMkLst>
        </pc:cxnChg>
        <pc:cxnChg chg="add mod">
          <ac:chgData name="Michael Kuniega" userId="999f7fd1-0dc3-4cba-81fd-6a42a8d75a98" providerId="ADAL" clId="{B61B005E-A339-46D8-ADDC-722FD536F20D}" dt="2024-08-08T18:29:24.746" v="230" actId="1076"/>
          <ac:cxnSpMkLst>
            <pc:docMk/>
            <pc:sldMk cId="1949714147" sldId="293"/>
            <ac:cxnSpMk id="11" creationId="{1292B79F-9991-533B-598D-512788415EC9}"/>
          </ac:cxnSpMkLst>
        </pc:cxnChg>
        <pc:cxnChg chg="add mod">
          <ac:chgData name="Michael Kuniega" userId="999f7fd1-0dc3-4cba-81fd-6a42a8d75a98" providerId="ADAL" clId="{B61B005E-A339-46D8-ADDC-722FD536F20D}" dt="2024-08-08T18:29:14.422" v="228" actId="14100"/>
          <ac:cxnSpMkLst>
            <pc:docMk/>
            <pc:sldMk cId="1949714147" sldId="293"/>
            <ac:cxnSpMk id="12" creationId="{A51F91AB-B93A-2BA8-1201-4F5FFD746414}"/>
          </ac:cxnSpMkLst>
        </pc:cxnChg>
        <pc:cxnChg chg="add mod">
          <ac:chgData name="Michael Kuniega" userId="999f7fd1-0dc3-4cba-81fd-6a42a8d75a98" providerId="ADAL" clId="{B61B005E-A339-46D8-ADDC-722FD536F20D}" dt="2024-08-08T18:36:41.884" v="542" actId="1036"/>
          <ac:cxnSpMkLst>
            <pc:docMk/>
            <pc:sldMk cId="1949714147" sldId="293"/>
            <ac:cxnSpMk id="29" creationId="{3842451C-F191-FC23-1F48-4562C11D1473}"/>
          </ac:cxnSpMkLst>
        </pc:cxnChg>
      </pc:sldChg>
      <pc:sldChg chg="del">
        <pc:chgData name="Michael Kuniega" userId="999f7fd1-0dc3-4cba-81fd-6a42a8d75a98" providerId="ADAL" clId="{B61B005E-A339-46D8-ADDC-722FD536F20D}" dt="2024-08-08T19:42:49.665" v="2074" actId="47"/>
        <pc:sldMkLst>
          <pc:docMk/>
          <pc:sldMk cId="2041959665" sldId="303"/>
        </pc:sldMkLst>
      </pc:sldChg>
      <pc:sldChg chg="del">
        <pc:chgData name="Michael Kuniega" userId="999f7fd1-0dc3-4cba-81fd-6a42a8d75a98" providerId="ADAL" clId="{B61B005E-A339-46D8-ADDC-722FD536F20D}" dt="2024-08-08T19:42:49.005" v="2073" actId="47"/>
        <pc:sldMkLst>
          <pc:docMk/>
          <pc:sldMk cId="3472989644" sldId="312"/>
        </pc:sldMkLst>
      </pc:sldChg>
      <pc:sldChg chg="del">
        <pc:chgData name="Michael Kuniega" userId="999f7fd1-0dc3-4cba-81fd-6a42a8d75a98" providerId="ADAL" clId="{B61B005E-A339-46D8-ADDC-722FD536F20D}" dt="2024-08-08T19:42:48.500" v="2072" actId="47"/>
        <pc:sldMkLst>
          <pc:docMk/>
          <pc:sldMk cId="372901617" sldId="313"/>
        </pc:sldMkLst>
      </pc:sldChg>
      <pc:sldChg chg="del">
        <pc:chgData name="Michael Kuniega" userId="999f7fd1-0dc3-4cba-81fd-6a42a8d75a98" providerId="ADAL" clId="{B61B005E-A339-46D8-ADDC-722FD536F20D}" dt="2024-08-08T18:40:16.119" v="573" actId="47"/>
        <pc:sldMkLst>
          <pc:docMk/>
          <pc:sldMk cId="408661770" sldId="314"/>
        </pc:sldMkLst>
      </pc:sldChg>
      <pc:sldChg chg="del">
        <pc:chgData name="Michael Kuniega" userId="999f7fd1-0dc3-4cba-81fd-6a42a8d75a98" providerId="ADAL" clId="{B61B005E-A339-46D8-ADDC-722FD536F20D}" dt="2024-08-08T18:40:14.562" v="572" actId="47"/>
        <pc:sldMkLst>
          <pc:docMk/>
          <pc:sldMk cId="788716626" sldId="315"/>
        </pc:sldMkLst>
      </pc:sldChg>
      <pc:sldChg chg="del">
        <pc:chgData name="Michael Kuniega" userId="999f7fd1-0dc3-4cba-81fd-6a42a8d75a98" providerId="ADAL" clId="{B61B005E-A339-46D8-ADDC-722FD536F20D}" dt="2024-08-08T18:40:13.602" v="571" actId="47"/>
        <pc:sldMkLst>
          <pc:docMk/>
          <pc:sldMk cId="756521440" sldId="316"/>
        </pc:sldMkLst>
      </pc:sldChg>
      <pc:sldChg chg="del">
        <pc:chgData name="Michael Kuniega" userId="999f7fd1-0dc3-4cba-81fd-6a42a8d75a98" providerId="ADAL" clId="{B61B005E-A339-46D8-ADDC-722FD536F20D}" dt="2024-08-08T18:40:13.379" v="570" actId="47"/>
        <pc:sldMkLst>
          <pc:docMk/>
          <pc:sldMk cId="1982625951" sldId="317"/>
        </pc:sldMkLst>
      </pc:sldChg>
      <pc:sldChg chg="del">
        <pc:chgData name="Michael Kuniega" userId="999f7fd1-0dc3-4cba-81fd-6a42a8d75a98" providerId="ADAL" clId="{B61B005E-A339-46D8-ADDC-722FD536F20D}" dt="2024-08-08T18:40:13.111" v="569" actId="47"/>
        <pc:sldMkLst>
          <pc:docMk/>
          <pc:sldMk cId="1368423258" sldId="319"/>
        </pc:sldMkLst>
      </pc:sldChg>
      <pc:sldChg chg="del">
        <pc:chgData name="Michael Kuniega" userId="999f7fd1-0dc3-4cba-81fd-6a42a8d75a98" providerId="ADAL" clId="{B61B005E-A339-46D8-ADDC-722FD536F20D}" dt="2024-08-08T18:40:12.744" v="568" actId="47"/>
        <pc:sldMkLst>
          <pc:docMk/>
          <pc:sldMk cId="3828428132" sldId="320"/>
        </pc:sldMkLst>
      </pc:sldChg>
      <pc:sldChg chg="addSp delSp modSp add mod">
        <pc:chgData name="Michael Kuniega" userId="999f7fd1-0dc3-4cba-81fd-6a42a8d75a98" providerId="ADAL" clId="{B61B005E-A339-46D8-ADDC-722FD536F20D}" dt="2024-08-08T18:56:39.138" v="1121" actId="1076"/>
        <pc:sldMkLst>
          <pc:docMk/>
          <pc:sldMk cId="1104361496" sldId="321"/>
        </pc:sldMkLst>
        <pc:spChg chg="mod">
          <ac:chgData name="Michael Kuniega" userId="999f7fd1-0dc3-4cba-81fd-6a42a8d75a98" providerId="ADAL" clId="{B61B005E-A339-46D8-ADDC-722FD536F20D}" dt="2024-08-08T18:53:33.908" v="1055" actId="1035"/>
          <ac:spMkLst>
            <pc:docMk/>
            <pc:sldMk cId="1104361496" sldId="321"/>
            <ac:spMk id="2" creationId="{8E01C59E-0269-4562-98A3-84F58A21461D}"/>
          </ac:spMkLst>
        </pc:spChg>
        <pc:spChg chg="add mod">
          <ac:chgData name="Michael Kuniega" userId="999f7fd1-0dc3-4cba-81fd-6a42a8d75a98" providerId="ADAL" clId="{B61B005E-A339-46D8-ADDC-722FD536F20D}" dt="2024-08-08T18:56:28.615" v="1119" actId="1076"/>
          <ac:spMkLst>
            <pc:docMk/>
            <pc:sldMk cId="1104361496" sldId="321"/>
            <ac:spMk id="3" creationId="{CFB00EDA-86BC-4A03-32F9-5D3FF88B529B}"/>
          </ac:spMkLst>
        </pc:spChg>
        <pc:spChg chg="add mod">
          <ac:chgData name="Michael Kuniega" userId="999f7fd1-0dc3-4cba-81fd-6a42a8d75a98" providerId="ADAL" clId="{B61B005E-A339-46D8-ADDC-722FD536F20D}" dt="2024-08-08T18:56:35.616" v="1120" actId="1076"/>
          <ac:spMkLst>
            <pc:docMk/>
            <pc:sldMk cId="1104361496" sldId="321"/>
            <ac:spMk id="4" creationId="{CC3E8437-583E-B3BB-676B-FFC3AFFF992B}"/>
          </ac:spMkLst>
        </pc:spChg>
        <pc:spChg chg="add mod">
          <ac:chgData name="Michael Kuniega" userId="999f7fd1-0dc3-4cba-81fd-6a42a8d75a98" providerId="ADAL" clId="{B61B005E-A339-46D8-ADDC-722FD536F20D}" dt="2024-08-08T18:56:39.138" v="1121" actId="1076"/>
          <ac:spMkLst>
            <pc:docMk/>
            <pc:sldMk cId="1104361496" sldId="321"/>
            <ac:spMk id="5" creationId="{4997B750-59D7-0C24-DEAB-3613282D253E}"/>
          </ac:spMkLst>
        </pc:spChg>
        <pc:spChg chg="del">
          <ac:chgData name="Michael Kuniega" userId="999f7fd1-0dc3-4cba-81fd-6a42a8d75a98" providerId="ADAL" clId="{B61B005E-A339-46D8-ADDC-722FD536F20D}" dt="2024-08-08T18:42:12.022" v="592" actId="478"/>
          <ac:spMkLst>
            <pc:docMk/>
            <pc:sldMk cId="1104361496" sldId="321"/>
            <ac:spMk id="6" creationId="{ED7C433B-30AC-C14F-E6EF-18C7B8F9B002}"/>
          </ac:spMkLst>
        </pc:spChg>
        <pc:spChg chg="mod">
          <ac:chgData name="Michael Kuniega" userId="999f7fd1-0dc3-4cba-81fd-6a42a8d75a98" providerId="ADAL" clId="{B61B005E-A339-46D8-ADDC-722FD536F20D}" dt="2024-08-08T18:55:54.910" v="1117" actId="1037"/>
          <ac:spMkLst>
            <pc:docMk/>
            <pc:sldMk cId="1104361496" sldId="321"/>
            <ac:spMk id="14" creationId="{54CB7A4B-56E7-75ED-DBBE-C4D7C08D812B}"/>
          </ac:spMkLst>
        </pc:spChg>
        <pc:spChg chg="mod">
          <ac:chgData name="Michael Kuniega" userId="999f7fd1-0dc3-4cba-81fd-6a42a8d75a98" providerId="ADAL" clId="{B61B005E-A339-46D8-ADDC-722FD536F20D}" dt="2024-08-08T18:53:10.156" v="1047" actId="1076"/>
          <ac:spMkLst>
            <pc:docMk/>
            <pc:sldMk cId="1104361496" sldId="321"/>
            <ac:spMk id="15" creationId="{264D614F-73B2-9A73-F1F0-8299D18CECB1}"/>
          </ac:spMkLst>
        </pc:spChg>
        <pc:spChg chg="mod">
          <ac:chgData name="Michael Kuniega" userId="999f7fd1-0dc3-4cba-81fd-6a42a8d75a98" providerId="ADAL" clId="{B61B005E-A339-46D8-ADDC-722FD536F20D}" dt="2024-08-08T18:53:16.419" v="1048" actId="1076"/>
          <ac:spMkLst>
            <pc:docMk/>
            <pc:sldMk cId="1104361496" sldId="321"/>
            <ac:spMk id="16" creationId="{028399F6-8480-ED48-6211-1EFE22CF21B0}"/>
          </ac:spMkLst>
        </pc:spChg>
        <pc:spChg chg="mod">
          <ac:chgData name="Michael Kuniega" userId="999f7fd1-0dc3-4cba-81fd-6a42a8d75a98" providerId="ADAL" clId="{B61B005E-A339-46D8-ADDC-722FD536F20D}" dt="2024-08-08T18:53:10.156" v="1047" actId="1076"/>
          <ac:spMkLst>
            <pc:docMk/>
            <pc:sldMk cId="1104361496" sldId="321"/>
            <ac:spMk id="17" creationId="{3E7E3F0C-F25D-4E50-4ED6-6FC097D21FCB}"/>
          </ac:spMkLst>
        </pc:spChg>
        <pc:spChg chg="mod">
          <ac:chgData name="Michael Kuniega" userId="999f7fd1-0dc3-4cba-81fd-6a42a8d75a98" providerId="ADAL" clId="{B61B005E-A339-46D8-ADDC-722FD536F20D}" dt="2024-08-08T18:53:10.156" v="1047" actId="1076"/>
          <ac:spMkLst>
            <pc:docMk/>
            <pc:sldMk cId="1104361496" sldId="321"/>
            <ac:spMk id="18" creationId="{6208D56F-10F2-2842-87C8-79A439A4E59B}"/>
          </ac:spMkLst>
        </pc:spChg>
        <pc:spChg chg="mod">
          <ac:chgData name="Michael Kuniega" userId="999f7fd1-0dc3-4cba-81fd-6a42a8d75a98" providerId="ADAL" clId="{B61B005E-A339-46D8-ADDC-722FD536F20D}" dt="2024-08-08T18:53:10.156" v="1047" actId="1076"/>
          <ac:spMkLst>
            <pc:docMk/>
            <pc:sldMk cId="1104361496" sldId="321"/>
            <ac:spMk id="19" creationId="{C022ED91-5E8B-7E43-26F0-9C0E9E00E5A1}"/>
          </ac:spMkLst>
        </pc:spChg>
        <pc:spChg chg="mod">
          <ac:chgData name="Michael Kuniega" userId="999f7fd1-0dc3-4cba-81fd-6a42a8d75a98" providerId="ADAL" clId="{B61B005E-A339-46D8-ADDC-722FD536F20D}" dt="2024-08-08T18:53:10.156" v="1047" actId="1076"/>
          <ac:spMkLst>
            <pc:docMk/>
            <pc:sldMk cId="1104361496" sldId="321"/>
            <ac:spMk id="20" creationId="{946A4BA8-4F88-6BC1-6BD5-C31180C1B517}"/>
          </ac:spMkLst>
        </pc:spChg>
        <pc:spChg chg="mod">
          <ac:chgData name="Michael Kuniega" userId="999f7fd1-0dc3-4cba-81fd-6a42a8d75a98" providerId="ADAL" clId="{B61B005E-A339-46D8-ADDC-722FD536F20D}" dt="2024-08-08T18:53:10.156" v="1047" actId="1076"/>
          <ac:spMkLst>
            <pc:docMk/>
            <pc:sldMk cId="1104361496" sldId="321"/>
            <ac:spMk id="24" creationId="{558EBB92-7719-01D7-93F3-DFCFA53FB425}"/>
          </ac:spMkLst>
        </pc:spChg>
        <pc:spChg chg="mod">
          <ac:chgData name="Michael Kuniega" userId="999f7fd1-0dc3-4cba-81fd-6a42a8d75a98" providerId="ADAL" clId="{B61B005E-A339-46D8-ADDC-722FD536F20D}" dt="2024-08-08T18:53:10.156" v="1047" actId="1076"/>
          <ac:spMkLst>
            <pc:docMk/>
            <pc:sldMk cId="1104361496" sldId="321"/>
            <ac:spMk id="25" creationId="{F3F497EA-58D8-0962-08C0-D55400BB8740}"/>
          </ac:spMkLst>
        </pc:spChg>
        <pc:spChg chg="mod">
          <ac:chgData name="Michael Kuniega" userId="999f7fd1-0dc3-4cba-81fd-6a42a8d75a98" providerId="ADAL" clId="{B61B005E-A339-46D8-ADDC-722FD536F20D}" dt="2024-08-08T18:53:10.156" v="1047" actId="1076"/>
          <ac:spMkLst>
            <pc:docMk/>
            <pc:sldMk cId="1104361496" sldId="321"/>
            <ac:spMk id="26" creationId="{4AC7E13B-71DC-5009-3042-082BCD863F53}"/>
          </ac:spMkLst>
        </pc:spChg>
        <pc:spChg chg="mod">
          <ac:chgData name="Michael Kuniega" userId="999f7fd1-0dc3-4cba-81fd-6a42a8d75a98" providerId="ADAL" clId="{B61B005E-A339-46D8-ADDC-722FD536F20D}" dt="2024-08-08T18:53:10.156" v="1047" actId="1076"/>
          <ac:spMkLst>
            <pc:docMk/>
            <pc:sldMk cId="1104361496" sldId="321"/>
            <ac:spMk id="27" creationId="{F5A4293F-C8BF-E973-B836-F98138006644}"/>
          </ac:spMkLst>
        </pc:spChg>
        <pc:spChg chg="mod">
          <ac:chgData name="Michael Kuniega" userId="999f7fd1-0dc3-4cba-81fd-6a42a8d75a98" providerId="ADAL" clId="{B61B005E-A339-46D8-ADDC-722FD536F20D}" dt="2024-08-08T18:56:24.509" v="1118" actId="1076"/>
          <ac:spMkLst>
            <pc:docMk/>
            <pc:sldMk cId="1104361496" sldId="321"/>
            <ac:spMk id="28" creationId="{3BB8F876-C4A8-D889-EAA4-FBB834BB47E0}"/>
          </ac:spMkLst>
        </pc:spChg>
        <pc:cxnChg chg="mod">
          <ac:chgData name="Michael Kuniega" userId="999f7fd1-0dc3-4cba-81fd-6a42a8d75a98" providerId="ADAL" clId="{B61B005E-A339-46D8-ADDC-722FD536F20D}" dt="2024-08-08T18:55:24.936" v="1073" actId="14100"/>
          <ac:cxnSpMkLst>
            <pc:docMk/>
            <pc:sldMk cId="1104361496" sldId="321"/>
            <ac:cxnSpMk id="9" creationId="{A25678FA-8ED1-4B0C-4669-B498B9BC9445}"/>
          </ac:cxnSpMkLst>
        </pc:cxnChg>
        <pc:cxnChg chg="del mod">
          <ac:chgData name="Michael Kuniega" userId="999f7fd1-0dc3-4cba-81fd-6a42a8d75a98" providerId="ADAL" clId="{B61B005E-A339-46D8-ADDC-722FD536F20D}" dt="2024-08-08T18:50:22.041" v="987" actId="478"/>
          <ac:cxnSpMkLst>
            <pc:docMk/>
            <pc:sldMk cId="1104361496" sldId="321"/>
            <ac:cxnSpMk id="11" creationId="{1292B79F-9991-533B-598D-512788415EC9}"/>
          </ac:cxnSpMkLst>
        </pc:cxnChg>
        <pc:cxnChg chg="mod">
          <ac:chgData name="Michael Kuniega" userId="999f7fd1-0dc3-4cba-81fd-6a42a8d75a98" providerId="ADAL" clId="{B61B005E-A339-46D8-ADDC-722FD536F20D}" dt="2024-08-08T18:55:40.107" v="1079" actId="14100"/>
          <ac:cxnSpMkLst>
            <pc:docMk/>
            <pc:sldMk cId="1104361496" sldId="321"/>
            <ac:cxnSpMk id="12" creationId="{A51F91AB-B93A-2BA8-1201-4F5FFD746414}"/>
          </ac:cxnSpMkLst>
        </pc:cxnChg>
        <pc:cxnChg chg="add mod">
          <ac:chgData name="Michael Kuniega" userId="999f7fd1-0dc3-4cba-81fd-6a42a8d75a98" providerId="ADAL" clId="{B61B005E-A339-46D8-ADDC-722FD536F20D}" dt="2024-08-08T18:55:19.421" v="1072" actId="14100"/>
          <ac:cxnSpMkLst>
            <pc:docMk/>
            <pc:sldMk cId="1104361496" sldId="321"/>
            <ac:cxnSpMk id="23" creationId="{3EF10AD2-5E43-5F64-BE45-3B476210B745}"/>
          </ac:cxnSpMkLst>
        </pc:cxnChg>
        <pc:cxnChg chg="del">
          <ac:chgData name="Michael Kuniega" userId="999f7fd1-0dc3-4cba-81fd-6a42a8d75a98" providerId="ADAL" clId="{B61B005E-A339-46D8-ADDC-722FD536F20D}" dt="2024-08-08T18:42:15.572" v="593" actId="478"/>
          <ac:cxnSpMkLst>
            <pc:docMk/>
            <pc:sldMk cId="1104361496" sldId="321"/>
            <ac:cxnSpMk id="29" creationId="{3842451C-F191-FC23-1F48-4562C11D1473}"/>
          </ac:cxnSpMkLst>
        </pc:cxnChg>
      </pc:sldChg>
      <pc:sldChg chg="addSp modSp add mod">
        <pc:chgData name="Michael Kuniega" userId="999f7fd1-0dc3-4cba-81fd-6a42a8d75a98" providerId="ADAL" clId="{B61B005E-A339-46D8-ADDC-722FD536F20D}" dt="2024-08-08T19:05:36.559" v="1416" actId="20577"/>
        <pc:sldMkLst>
          <pc:docMk/>
          <pc:sldMk cId="759904792" sldId="322"/>
        </pc:sldMkLst>
        <pc:spChg chg="mod">
          <ac:chgData name="Michael Kuniega" userId="999f7fd1-0dc3-4cba-81fd-6a42a8d75a98" providerId="ADAL" clId="{B61B005E-A339-46D8-ADDC-722FD536F20D}" dt="2024-08-08T18:58:25.135" v="1133" actId="207"/>
          <ac:spMkLst>
            <pc:docMk/>
            <pc:sldMk cId="759904792" sldId="322"/>
            <ac:spMk id="2" creationId="{8E01C59E-0269-4562-98A3-84F58A21461D}"/>
          </ac:spMkLst>
        </pc:spChg>
        <pc:spChg chg="mod">
          <ac:chgData name="Michael Kuniega" userId="999f7fd1-0dc3-4cba-81fd-6a42a8d75a98" providerId="ADAL" clId="{B61B005E-A339-46D8-ADDC-722FD536F20D}" dt="2024-08-08T19:00:34.074" v="1203" actId="403"/>
          <ac:spMkLst>
            <pc:docMk/>
            <pc:sldMk cId="759904792" sldId="322"/>
            <ac:spMk id="6" creationId="{ED7C433B-30AC-C14F-E6EF-18C7B8F9B002}"/>
          </ac:spMkLst>
        </pc:spChg>
        <pc:spChg chg="add mod">
          <ac:chgData name="Michael Kuniega" userId="999f7fd1-0dc3-4cba-81fd-6a42a8d75a98" providerId="ADAL" clId="{B61B005E-A339-46D8-ADDC-722FD536F20D}" dt="2024-08-08T19:05:36.559" v="1416" actId="20577"/>
          <ac:spMkLst>
            <pc:docMk/>
            <pc:sldMk cId="759904792" sldId="322"/>
            <ac:spMk id="7" creationId="{1DE1515E-5591-0578-599D-054516D49D32}"/>
          </ac:spMkLst>
        </pc:spChg>
        <pc:spChg chg="mod">
          <ac:chgData name="Michael Kuniega" userId="999f7fd1-0dc3-4cba-81fd-6a42a8d75a98" providerId="ADAL" clId="{B61B005E-A339-46D8-ADDC-722FD536F20D}" dt="2024-08-08T18:58:42.028" v="1135" actId="1076"/>
          <ac:spMkLst>
            <pc:docMk/>
            <pc:sldMk cId="759904792" sldId="322"/>
            <ac:spMk id="18" creationId="{6208D56F-10F2-2842-87C8-79A439A4E59B}"/>
          </ac:spMkLst>
        </pc:spChg>
        <pc:spChg chg="mod">
          <ac:chgData name="Michael Kuniega" userId="999f7fd1-0dc3-4cba-81fd-6a42a8d75a98" providerId="ADAL" clId="{B61B005E-A339-46D8-ADDC-722FD536F20D}" dt="2024-08-08T18:59:03.218" v="1138" actId="1076"/>
          <ac:spMkLst>
            <pc:docMk/>
            <pc:sldMk cId="759904792" sldId="322"/>
            <ac:spMk id="19" creationId="{C022ED91-5E8B-7E43-26F0-9C0E9E00E5A1}"/>
          </ac:spMkLst>
        </pc:spChg>
        <pc:spChg chg="mod">
          <ac:chgData name="Michael Kuniega" userId="999f7fd1-0dc3-4cba-81fd-6a42a8d75a98" providerId="ADAL" clId="{B61B005E-A339-46D8-ADDC-722FD536F20D}" dt="2024-08-08T18:59:54.257" v="1144" actId="1076"/>
          <ac:spMkLst>
            <pc:docMk/>
            <pc:sldMk cId="759904792" sldId="322"/>
            <ac:spMk id="20" creationId="{946A4BA8-4F88-6BC1-6BD5-C31180C1B517}"/>
          </ac:spMkLst>
        </pc:spChg>
        <pc:spChg chg="mod">
          <ac:chgData name="Michael Kuniega" userId="999f7fd1-0dc3-4cba-81fd-6a42a8d75a98" providerId="ADAL" clId="{B61B005E-A339-46D8-ADDC-722FD536F20D}" dt="2024-08-08T18:58:56.987" v="1137" actId="1076"/>
          <ac:spMkLst>
            <pc:docMk/>
            <pc:sldMk cId="759904792" sldId="322"/>
            <ac:spMk id="24" creationId="{558EBB92-7719-01D7-93F3-DFCFA53FB425}"/>
          </ac:spMkLst>
        </pc:spChg>
        <pc:spChg chg="mod">
          <ac:chgData name="Michael Kuniega" userId="999f7fd1-0dc3-4cba-81fd-6a42a8d75a98" providerId="ADAL" clId="{B61B005E-A339-46D8-ADDC-722FD536F20D}" dt="2024-08-08T18:59:58.907" v="1145" actId="1076"/>
          <ac:spMkLst>
            <pc:docMk/>
            <pc:sldMk cId="759904792" sldId="322"/>
            <ac:spMk id="25" creationId="{F3F497EA-58D8-0962-08C0-D55400BB8740}"/>
          </ac:spMkLst>
        </pc:spChg>
        <pc:spChg chg="mod">
          <ac:chgData name="Michael Kuniega" userId="999f7fd1-0dc3-4cba-81fd-6a42a8d75a98" providerId="ADAL" clId="{B61B005E-A339-46D8-ADDC-722FD536F20D}" dt="2024-08-08T18:59:48.524" v="1143" actId="1076"/>
          <ac:spMkLst>
            <pc:docMk/>
            <pc:sldMk cId="759904792" sldId="322"/>
            <ac:spMk id="26" creationId="{4AC7E13B-71DC-5009-3042-082BCD863F53}"/>
          </ac:spMkLst>
        </pc:spChg>
        <pc:spChg chg="mod">
          <ac:chgData name="Michael Kuniega" userId="999f7fd1-0dc3-4cba-81fd-6a42a8d75a98" providerId="ADAL" clId="{B61B005E-A339-46D8-ADDC-722FD536F20D}" dt="2024-08-08T19:04:03.758" v="1388" actId="1076"/>
          <ac:spMkLst>
            <pc:docMk/>
            <pc:sldMk cId="759904792" sldId="322"/>
            <ac:spMk id="28" creationId="{3BB8F876-C4A8-D889-EAA4-FBB834BB47E0}"/>
          </ac:spMkLst>
        </pc:spChg>
        <pc:cxnChg chg="add mod">
          <ac:chgData name="Michael Kuniega" userId="999f7fd1-0dc3-4cba-81fd-6a42a8d75a98" providerId="ADAL" clId="{B61B005E-A339-46D8-ADDC-722FD536F20D}" dt="2024-08-08T19:03:51.454" v="1387" actId="1036"/>
          <ac:cxnSpMkLst>
            <pc:docMk/>
            <pc:sldMk cId="759904792" sldId="322"/>
            <ac:cxnSpMk id="3" creationId="{2CFF17E5-64BE-780D-AB51-8B00EF7A5EE0}"/>
          </ac:cxnSpMkLst>
        </pc:cxnChg>
        <pc:cxnChg chg="mod">
          <ac:chgData name="Michael Kuniega" userId="999f7fd1-0dc3-4cba-81fd-6a42a8d75a98" providerId="ADAL" clId="{B61B005E-A339-46D8-ADDC-722FD536F20D}" dt="2024-08-08T19:00:40.293" v="1204" actId="1076"/>
          <ac:cxnSpMkLst>
            <pc:docMk/>
            <pc:sldMk cId="759904792" sldId="322"/>
            <ac:cxnSpMk id="29" creationId="{3842451C-F191-FC23-1F48-4562C11D1473}"/>
          </ac:cxnSpMkLst>
        </pc:cxnChg>
      </pc:sldChg>
      <pc:sldChg chg="addSp delSp modSp add mod">
        <pc:chgData name="Michael Kuniega" userId="999f7fd1-0dc3-4cba-81fd-6a42a8d75a98" providerId="ADAL" clId="{B61B005E-A339-46D8-ADDC-722FD536F20D}" dt="2024-08-08T19:15:03.415" v="1725" actId="20577"/>
        <pc:sldMkLst>
          <pc:docMk/>
          <pc:sldMk cId="3864820371" sldId="323"/>
        </pc:sldMkLst>
        <pc:spChg chg="mod">
          <ac:chgData name="Michael Kuniega" userId="999f7fd1-0dc3-4cba-81fd-6a42a8d75a98" providerId="ADAL" clId="{B61B005E-A339-46D8-ADDC-722FD536F20D}" dt="2024-08-08T19:09:50.124" v="1565" actId="207"/>
          <ac:spMkLst>
            <pc:docMk/>
            <pc:sldMk cId="3864820371" sldId="323"/>
            <ac:spMk id="2" creationId="{8E01C59E-0269-4562-98A3-84F58A21461D}"/>
          </ac:spMkLst>
        </pc:spChg>
        <pc:spChg chg="mod">
          <ac:chgData name="Michael Kuniega" userId="999f7fd1-0dc3-4cba-81fd-6a42a8d75a98" providerId="ADAL" clId="{B61B005E-A339-46D8-ADDC-722FD536F20D}" dt="2024-08-08T19:15:03.415" v="1725" actId="20577"/>
          <ac:spMkLst>
            <pc:docMk/>
            <pc:sldMk cId="3864820371" sldId="323"/>
            <ac:spMk id="6" creationId="{ED7C433B-30AC-C14F-E6EF-18C7B8F9B002}"/>
          </ac:spMkLst>
        </pc:spChg>
        <pc:spChg chg="del">
          <ac:chgData name="Michael Kuniega" userId="999f7fd1-0dc3-4cba-81fd-6a42a8d75a98" providerId="ADAL" clId="{B61B005E-A339-46D8-ADDC-722FD536F20D}" dt="2024-08-08T19:09:17.495" v="1559" actId="478"/>
          <ac:spMkLst>
            <pc:docMk/>
            <pc:sldMk cId="3864820371" sldId="323"/>
            <ac:spMk id="28" creationId="{3BB8F876-C4A8-D889-EAA4-FBB834BB47E0}"/>
          </ac:spMkLst>
        </pc:spChg>
        <pc:cxnChg chg="add mod">
          <ac:chgData name="Michael Kuniega" userId="999f7fd1-0dc3-4cba-81fd-6a42a8d75a98" providerId="ADAL" clId="{B61B005E-A339-46D8-ADDC-722FD536F20D}" dt="2024-08-08T19:13:05.747" v="1597" actId="1076"/>
          <ac:cxnSpMkLst>
            <pc:docMk/>
            <pc:sldMk cId="3864820371" sldId="323"/>
            <ac:cxnSpMk id="4" creationId="{77448694-43C1-E09C-FC0F-B6DA7F46CFA0}"/>
          </ac:cxnSpMkLst>
        </pc:cxnChg>
        <pc:cxnChg chg="add mod">
          <ac:chgData name="Michael Kuniega" userId="999f7fd1-0dc3-4cba-81fd-6a42a8d75a98" providerId="ADAL" clId="{B61B005E-A339-46D8-ADDC-722FD536F20D}" dt="2024-08-08T19:13:05.747" v="1597" actId="1076"/>
          <ac:cxnSpMkLst>
            <pc:docMk/>
            <pc:sldMk cId="3864820371" sldId="323"/>
            <ac:cxnSpMk id="5" creationId="{E2C003B3-4E6A-A523-96FF-3ED0E1AAB8FD}"/>
          </ac:cxnSpMkLst>
        </pc:cxnChg>
        <pc:cxnChg chg="add mod">
          <ac:chgData name="Michael Kuniega" userId="999f7fd1-0dc3-4cba-81fd-6a42a8d75a98" providerId="ADAL" clId="{B61B005E-A339-46D8-ADDC-722FD536F20D}" dt="2024-08-08T19:12:50.023" v="1596" actId="1076"/>
          <ac:cxnSpMkLst>
            <pc:docMk/>
            <pc:sldMk cId="3864820371" sldId="323"/>
            <ac:cxnSpMk id="21" creationId="{45DAAA0B-4D58-DB6D-A57E-DC4BA295B30C}"/>
          </ac:cxnSpMkLst>
        </pc:cxnChg>
        <pc:cxnChg chg="add mod">
          <ac:chgData name="Michael Kuniega" userId="999f7fd1-0dc3-4cba-81fd-6a42a8d75a98" providerId="ADAL" clId="{B61B005E-A339-46D8-ADDC-722FD536F20D}" dt="2024-08-08T19:12:50.023" v="1596" actId="1076"/>
          <ac:cxnSpMkLst>
            <pc:docMk/>
            <pc:sldMk cId="3864820371" sldId="323"/>
            <ac:cxnSpMk id="22" creationId="{A332A44B-A5FD-B181-3FDF-0D06B54C6D7F}"/>
          </ac:cxnSpMkLst>
        </pc:cxnChg>
        <pc:cxnChg chg="mod">
          <ac:chgData name="Michael Kuniega" userId="999f7fd1-0dc3-4cba-81fd-6a42a8d75a98" providerId="ADAL" clId="{B61B005E-A339-46D8-ADDC-722FD536F20D}" dt="2024-08-08T19:09:39.207" v="1564" actId="1036"/>
          <ac:cxnSpMkLst>
            <pc:docMk/>
            <pc:sldMk cId="3864820371" sldId="323"/>
            <ac:cxnSpMk id="29" creationId="{3842451C-F191-FC23-1F48-4562C11D1473}"/>
          </ac:cxnSpMkLst>
        </pc:cxnChg>
      </pc:sldChg>
      <pc:sldChg chg="modSp add mod">
        <pc:chgData name="Michael Kuniega" userId="999f7fd1-0dc3-4cba-81fd-6a42a8d75a98" providerId="ADAL" clId="{B61B005E-A339-46D8-ADDC-722FD536F20D}" dt="2024-08-08T19:15:23.198" v="1751" actId="20577"/>
        <pc:sldMkLst>
          <pc:docMk/>
          <pc:sldMk cId="3106172657" sldId="324"/>
        </pc:sldMkLst>
        <pc:spChg chg="mod">
          <ac:chgData name="Michael Kuniega" userId="999f7fd1-0dc3-4cba-81fd-6a42a8d75a98" providerId="ADAL" clId="{B61B005E-A339-46D8-ADDC-722FD536F20D}" dt="2024-08-08T19:15:23.198" v="1751" actId="20577"/>
          <ac:spMkLst>
            <pc:docMk/>
            <pc:sldMk cId="3106172657" sldId="324"/>
            <ac:spMk id="2" creationId="{8E01C59E-0269-4562-98A3-84F58A21461D}"/>
          </ac:spMkLst>
        </pc:spChg>
        <pc:spChg chg="mod">
          <ac:chgData name="Michael Kuniega" userId="999f7fd1-0dc3-4cba-81fd-6a42a8d75a98" providerId="ADAL" clId="{B61B005E-A339-46D8-ADDC-722FD536F20D}" dt="2024-08-08T19:15:20.778" v="1750" actId="20577"/>
          <ac:spMkLst>
            <pc:docMk/>
            <pc:sldMk cId="3106172657" sldId="324"/>
            <ac:spMk id="6" creationId="{ED7C433B-30AC-C14F-E6EF-18C7B8F9B002}"/>
          </ac:spMkLst>
        </pc:spChg>
      </pc:sldChg>
      <pc:sldChg chg="modSp add del mod">
        <pc:chgData name="Michael Kuniega" userId="999f7fd1-0dc3-4cba-81fd-6a42a8d75a98" providerId="ADAL" clId="{B61B005E-A339-46D8-ADDC-722FD536F20D}" dt="2024-08-08T19:14:47.616" v="1696" actId="20577"/>
        <pc:sldMkLst>
          <pc:docMk/>
          <pc:sldMk cId="240358945" sldId="325"/>
        </pc:sldMkLst>
        <pc:spChg chg="mod">
          <ac:chgData name="Michael Kuniega" userId="999f7fd1-0dc3-4cba-81fd-6a42a8d75a98" providerId="ADAL" clId="{B61B005E-A339-46D8-ADDC-722FD536F20D}" dt="2024-08-08T19:14:33.203" v="1674" actId="6549"/>
          <ac:spMkLst>
            <pc:docMk/>
            <pc:sldMk cId="240358945" sldId="325"/>
            <ac:spMk id="2" creationId="{8E01C59E-0269-4562-98A3-84F58A21461D}"/>
          </ac:spMkLst>
        </pc:spChg>
        <pc:spChg chg="mod">
          <ac:chgData name="Michael Kuniega" userId="999f7fd1-0dc3-4cba-81fd-6a42a8d75a98" providerId="ADAL" clId="{B61B005E-A339-46D8-ADDC-722FD536F20D}" dt="2024-08-08T19:14:47.616" v="1696" actId="20577"/>
          <ac:spMkLst>
            <pc:docMk/>
            <pc:sldMk cId="240358945" sldId="325"/>
            <ac:spMk id="6" creationId="{ED7C433B-30AC-C14F-E6EF-18C7B8F9B002}"/>
          </ac:spMkLst>
        </pc:spChg>
      </pc:sldChg>
      <pc:sldChg chg="modSp add del mod">
        <pc:chgData name="Michael Kuniega" userId="999f7fd1-0dc3-4cba-81fd-6a42a8d75a98" providerId="ADAL" clId="{B61B005E-A339-46D8-ADDC-722FD536F20D}" dt="2024-08-08T19:16:32.885" v="1823" actId="20577"/>
        <pc:sldMkLst>
          <pc:docMk/>
          <pc:sldMk cId="1823025249" sldId="326"/>
        </pc:sldMkLst>
        <pc:spChg chg="mod">
          <ac:chgData name="Michael Kuniega" userId="999f7fd1-0dc3-4cba-81fd-6a42a8d75a98" providerId="ADAL" clId="{B61B005E-A339-46D8-ADDC-722FD536F20D}" dt="2024-08-08T19:16:01.605" v="1781" actId="20577"/>
          <ac:spMkLst>
            <pc:docMk/>
            <pc:sldMk cId="1823025249" sldId="326"/>
            <ac:spMk id="2" creationId="{8E01C59E-0269-4562-98A3-84F58A21461D}"/>
          </ac:spMkLst>
        </pc:spChg>
        <pc:spChg chg="mod">
          <ac:chgData name="Michael Kuniega" userId="999f7fd1-0dc3-4cba-81fd-6a42a8d75a98" providerId="ADAL" clId="{B61B005E-A339-46D8-ADDC-722FD536F20D}" dt="2024-08-08T19:16:32.885" v="1823" actId="20577"/>
          <ac:spMkLst>
            <pc:docMk/>
            <pc:sldMk cId="1823025249" sldId="326"/>
            <ac:spMk id="6" creationId="{ED7C433B-30AC-C14F-E6EF-18C7B8F9B002}"/>
          </ac:spMkLst>
        </pc:spChg>
      </pc:sldChg>
      <pc:sldChg chg="addSp delSp modSp add mod ord">
        <pc:chgData name="Michael Kuniega" userId="999f7fd1-0dc3-4cba-81fd-6a42a8d75a98" providerId="ADAL" clId="{B61B005E-A339-46D8-ADDC-722FD536F20D}" dt="2024-08-08T19:30:31.199" v="2000" actId="20577"/>
        <pc:sldMkLst>
          <pc:docMk/>
          <pc:sldMk cId="3697524963" sldId="327"/>
        </pc:sldMkLst>
        <pc:spChg chg="mod">
          <ac:chgData name="Michael Kuniega" userId="999f7fd1-0dc3-4cba-81fd-6a42a8d75a98" providerId="ADAL" clId="{B61B005E-A339-46D8-ADDC-722FD536F20D}" dt="2024-08-08T19:21:32.397" v="1895" actId="20577"/>
          <ac:spMkLst>
            <pc:docMk/>
            <pc:sldMk cId="3697524963" sldId="327"/>
            <ac:spMk id="2" creationId="{8E01C59E-0269-4562-98A3-84F58A21461D}"/>
          </ac:spMkLst>
        </pc:spChg>
        <pc:spChg chg="mod">
          <ac:chgData name="Michael Kuniega" userId="999f7fd1-0dc3-4cba-81fd-6a42a8d75a98" providerId="ADAL" clId="{B61B005E-A339-46D8-ADDC-722FD536F20D}" dt="2024-08-08T19:30:31.199" v="2000" actId="20577"/>
          <ac:spMkLst>
            <pc:docMk/>
            <pc:sldMk cId="3697524963" sldId="327"/>
            <ac:spMk id="6" creationId="{ED7C433B-30AC-C14F-E6EF-18C7B8F9B002}"/>
          </ac:spMkLst>
        </pc:spChg>
        <pc:spChg chg="del">
          <ac:chgData name="Michael Kuniega" userId="999f7fd1-0dc3-4cba-81fd-6a42a8d75a98" providerId="ADAL" clId="{B61B005E-A339-46D8-ADDC-722FD536F20D}" dt="2024-08-08T19:17:56.517" v="1852" actId="478"/>
          <ac:spMkLst>
            <pc:docMk/>
            <pc:sldMk cId="3697524963" sldId="327"/>
            <ac:spMk id="7" creationId="{1DE1515E-5591-0578-599D-054516D49D32}"/>
          </ac:spMkLst>
        </pc:spChg>
        <pc:spChg chg="mod">
          <ac:chgData name="Michael Kuniega" userId="999f7fd1-0dc3-4cba-81fd-6a42a8d75a98" providerId="ADAL" clId="{B61B005E-A339-46D8-ADDC-722FD536F20D}" dt="2024-08-08T19:20:53.675" v="1886" actId="1076"/>
          <ac:spMkLst>
            <pc:docMk/>
            <pc:sldMk cId="3697524963" sldId="327"/>
            <ac:spMk id="17" creationId="{3E7E3F0C-F25D-4E50-4ED6-6FC097D21FCB}"/>
          </ac:spMkLst>
        </pc:spChg>
        <pc:spChg chg="del">
          <ac:chgData name="Michael Kuniega" userId="999f7fd1-0dc3-4cba-81fd-6a42a8d75a98" providerId="ADAL" clId="{B61B005E-A339-46D8-ADDC-722FD536F20D}" dt="2024-08-08T19:19:06.790" v="1867" actId="478"/>
          <ac:spMkLst>
            <pc:docMk/>
            <pc:sldMk cId="3697524963" sldId="327"/>
            <ac:spMk id="18" creationId="{6208D56F-10F2-2842-87C8-79A439A4E59B}"/>
          </ac:spMkLst>
        </pc:spChg>
        <pc:spChg chg="del">
          <ac:chgData name="Michael Kuniega" userId="999f7fd1-0dc3-4cba-81fd-6a42a8d75a98" providerId="ADAL" clId="{B61B005E-A339-46D8-ADDC-722FD536F20D}" dt="2024-08-08T19:19:10.319" v="1868" actId="478"/>
          <ac:spMkLst>
            <pc:docMk/>
            <pc:sldMk cId="3697524963" sldId="327"/>
            <ac:spMk id="19" creationId="{C022ED91-5E8B-7E43-26F0-9C0E9E00E5A1}"/>
          </ac:spMkLst>
        </pc:spChg>
        <pc:spChg chg="mod">
          <ac:chgData name="Michael Kuniega" userId="999f7fd1-0dc3-4cba-81fd-6a42a8d75a98" providerId="ADAL" clId="{B61B005E-A339-46D8-ADDC-722FD536F20D}" dt="2024-08-08T19:21:18.130" v="1893" actId="1076"/>
          <ac:spMkLst>
            <pc:docMk/>
            <pc:sldMk cId="3697524963" sldId="327"/>
            <ac:spMk id="20" creationId="{946A4BA8-4F88-6BC1-6BD5-C31180C1B517}"/>
          </ac:spMkLst>
        </pc:spChg>
        <pc:spChg chg="mod">
          <ac:chgData name="Michael Kuniega" userId="999f7fd1-0dc3-4cba-81fd-6a42a8d75a98" providerId="ADAL" clId="{B61B005E-A339-46D8-ADDC-722FD536F20D}" dt="2024-08-08T19:20:47.482" v="1884" actId="1076"/>
          <ac:spMkLst>
            <pc:docMk/>
            <pc:sldMk cId="3697524963" sldId="327"/>
            <ac:spMk id="24" creationId="{558EBB92-7719-01D7-93F3-DFCFA53FB425}"/>
          </ac:spMkLst>
        </pc:spChg>
        <pc:spChg chg="del">
          <ac:chgData name="Michael Kuniega" userId="999f7fd1-0dc3-4cba-81fd-6a42a8d75a98" providerId="ADAL" clId="{B61B005E-A339-46D8-ADDC-722FD536F20D}" dt="2024-08-08T19:19:14.291" v="1870" actId="478"/>
          <ac:spMkLst>
            <pc:docMk/>
            <pc:sldMk cId="3697524963" sldId="327"/>
            <ac:spMk id="25" creationId="{F3F497EA-58D8-0962-08C0-D55400BB8740}"/>
          </ac:spMkLst>
        </pc:spChg>
        <pc:spChg chg="del">
          <ac:chgData name="Michael Kuniega" userId="999f7fd1-0dc3-4cba-81fd-6a42a8d75a98" providerId="ADAL" clId="{B61B005E-A339-46D8-ADDC-722FD536F20D}" dt="2024-08-08T19:19:12.368" v="1869" actId="478"/>
          <ac:spMkLst>
            <pc:docMk/>
            <pc:sldMk cId="3697524963" sldId="327"/>
            <ac:spMk id="26" creationId="{4AC7E13B-71DC-5009-3042-082BCD863F53}"/>
          </ac:spMkLst>
        </pc:spChg>
        <pc:spChg chg="mod">
          <ac:chgData name="Michael Kuniega" userId="999f7fd1-0dc3-4cba-81fd-6a42a8d75a98" providerId="ADAL" clId="{B61B005E-A339-46D8-ADDC-722FD536F20D}" dt="2024-08-08T19:21:03.225" v="1889" actId="1076"/>
          <ac:spMkLst>
            <pc:docMk/>
            <pc:sldMk cId="3697524963" sldId="327"/>
            <ac:spMk id="27" creationId="{F5A4293F-C8BF-E973-B836-F98138006644}"/>
          </ac:spMkLst>
        </pc:spChg>
        <pc:spChg chg="del">
          <ac:chgData name="Michael Kuniega" userId="999f7fd1-0dc3-4cba-81fd-6a42a8d75a98" providerId="ADAL" clId="{B61B005E-A339-46D8-ADDC-722FD536F20D}" dt="2024-08-08T19:17:53.447" v="1851" actId="478"/>
          <ac:spMkLst>
            <pc:docMk/>
            <pc:sldMk cId="3697524963" sldId="327"/>
            <ac:spMk id="28" creationId="{3BB8F876-C4A8-D889-EAA4-FBB834BB47E0}"/>
          </ac:spMkLst>
        </pc:spChg>
        <pc:cxnChg chg="add del">
          <ac:chgData name="Michael Kuniega" userId="999f7fd1-0dc3-4cba-81fd-6a42a8d75a98" providerId="ADAL" clId="{B61B005E-A339-46D8-ADDC-722FD536F20D}" dt="2024-08-08T19:18:21.655" v="1855" actId="478"/>
          <ac:cxnSpMkLst>
            <pc:docMk/>
            <pc:sldMk cId="3697524963" sldId="327"/>
            <ac:cxnSpMk id="3" creationId="{2CFF17E5-64BE-780D-AB51-8B00EF7A5EE0}"/>
          </ac:cxnSpMkLst>
        </pc:cxnChg>
        <pc:cxnChg chg="add mod">
          <ac:chgData name="Michael Kuniega" userId="999f7fd1-0dc3-4cba-81fd-6a42a8d75a98" providerId="ADAL" clId="{B61B005E-A339-46D8-ADDC-722FD536F20D}" dt="2024-08-08T19:26:56.182" v="1955"/>
          <ac:cxnSpMkLst>
            <pc:docMk/>
            <pc:sldMk cId="3697524963" sldId="327"/>
            <ac:cxnSpMk id="4" creationId="{2387126A-0B4E-EAD6-7A20-754E7068EFAF}"/>
          </ac:cxnSpMkLst>
        </pc:cxnChg>
        <pc:cxnChg chg="add mod">
          <ac:chgData name="Michael Kuniega" userId="999f7fd1-0dc3-4cba-81fd-6a42a8d75a98" providerId="ADAL" clId="{B61B005E-A339-46D8-ADDC-722FD536F20D}" dt="2024-08-08T19:26:56.182" v="1955"/>
          <ac:cxnSpMkLst>
            <pc:docMk/>
            <pc:sldMk cId="3697524963" sldId="327"/>
            <ac:cxnSpMk id="5" creationId="{A5342DE2-7392-E284-A481-6943D20F15F4}"/>
          </ac:cxnSpMkLst>
        </pc:cxnChg>
        <pc:cxnChg chg="add mod">
          <ac:chgData name="Michael Kuniega" userId="999f7fd1-0dc3-4cba-81fd-6a42a8d75a98" providerId="ADAL" clId="{B61B005E-A339-46D8-ADDC-722FD536F20D}" dt="2024-08-08T19:27:01.284" v="1957" actId="1076"/>
          <ac:cxnSpMkLst>
            <pc:docMk/>
            <pc:sldMk cId="3697524963" sldId="327"/>
            <ac:cxnSpMk id="8" creationId="{77847532-1F0E-CF7A-A483-A200A809E2CA}"/>
          </ac:cxnSpMkLst>
        </pc:cxnChg>
        <pc:cxnChg chg="add mod">
          <ac:chgData name="Michael Kuniega" userId="999f7fd1-0dc3-4cba-81fd-6a42a8d75a98" providerId="ADAL" clId="{B61B005E-A339-46D8-ADDC-722FD536F20D}" dt="2024-08-08T19:27:01.284" v="1957" actId="1076"/>
          <ac:cxnSpMkLst>
            <pc:docMk/>
            <pc:sldMk cId="3697524963" sldId="327"/>
            <ac:cxnSpMk id="10" creationId="{555B81C7-0850-FCFD-2121-8828F6743037}"/>
          </ac:cxnSpMkLst>
        </pc:cxnChg>
      </pc:sldChg>
      <pc:sldChg chg="addSp modSp add mod">
        <pc:chgData name="Michael Kuniega" userId="999f7fd1-0dc3-4cba-81fd-6a42a8d75a98" providerId="ADAL" clId="{B61B005E-A339-46D8-ADDC-722FD536F20D}" dt="2024-08-08T19:30:35.202" v="2001" actId="20577"/>
        <pc:sldMkLst>
          <pc:docMk/>
          <pc:sldMk cId="3277023839" sldId="328"/>
        </pc:sldMkLst>
        <pc:spChg chg="mod">
          <ac:chgData name="Michael Kuniega" userId="999f7fd1-0dc3-4cba-81fd-6a42a8d75a98" providerId="ADAL" clId="{B61B005E-A339-46D8-ADDC-722FD536F20D}" dt="2024-08-08T19:21:44.319" v="1900" actId="20577"/>
          <ac:spMkLst>
            <pc:docMk/>
            <pc:sldMk cId="3277023839" sldId="328"/>
            <ac:spMk id="2" creationId="{8E01C59E-0269-4562-98A3-84F58A21461D}"/>
          </ac:spMkLst>
        </pc:spChg>
        <pc:spChg chg="mod">
          <ac:chgData name="Michael Kuniega" userId="999f7fd1-0dc3-4cba-81fd-6a42a8d75a98" providerId="ADAL" clId="{B61B005E-A339-46D8-ADDC-722FD536F20D}" dt="2024-08-08T19:30:35.202" v="2001" actId="20577"/>
          <ac:spMkLst>
            <pc:docMk/>
            <pc:sldMk cId="3277023839" sldId="328"/>
            <ac:spMk id="6" creationId="{ED7C433B-30AC-C14F-E6EF-18C7B8F9B002}"/>
          </ac:spMkLst>
        </pc:spChg>
        <pc:spChg chg="mod">
          <ac:chgData name="Michael Kuniega" userId="999f7fd1-0dc3-4cba-81fd-6a42a8d75a98" providerId="ADAL" clId="{B61B005E-A339-46D8-ADDC-722FD536F20D}" dt="2024-08-08T19:24:41.415" v="1907" actId="20577"/>
          <ac:spMkLst>
            <pc:docMk/>
            <pc:sldMk cId="3277023839" sldId="328"/>
            <ac:spMk id="17" creationId="{3E7E3F0C-F25D-4E50-4ED6-6FC097D21FCB}"/>
          </ac:spMkLst>
        </pc:spChg>
        <pc:spChg chg="mod">
          <ac:chgData name="Michael Kuniega" userId="999f7fd1-0dc3-4cba-81fd-6a42a8d75a98" providerId="ADAL" clId="{B61B005E-A339-46D8-ADDC-722FD536F20D}" dt="2024-08-08T19:24:34.389" v="1905" actId="20577"/>
          <ac:spMkLst>
            <pc:docMk/>
            <pc:sldMk cId="3277023839" sldId="328"/>
            <ac:spMk id="20" creationId="{946A4BA8-4F88-6BC1-6BD5-C31180C1B517}"/>
          </ac:spMkLst>
        </pc:spChg>
        <pc:spChg chg="mod">
          <ac:chgData name="Michael Kuniega" userId="999f7fd1-0dc3-4cba-81fd-6a42a8d75a98" providerId="ADAL" clId="{B61B005E-A339-46D8-ADDC-722FD536F20D}" dt="2024-08-08T19:25:15.352" v="1926" actId="1036"/>
          <ac:spMkLst>
            <pc:docMk/>
            <pc:sldMk cId="3277023839" sldId="328"/>
            <ac:spMk id="24" creationId="{558EBB92-7719-01D7-93F3-DFCFA53FB425}"/>
          </ac:spMkLst>
        </pc:spChg>
        <pc:spChg chg="mod">
          <ac:chgData name="Michael Kuniega" userId="999f7fd1-0dc3-4cba-81fd-6a42a8d75a98" providerId="ADAL" clId="{B61B005E-A339-46D8-ADDC-722FD536F20D}" dt="2024-08-08T19:25:08.419" v="1921" actId="1037"/>
          <ac:spMkLst>
            <pc:docMk/>
            <pc:sldMk cId="3277023839" sldId="328"/>
            <ac:spMk id="27" creationId="{F5A4293F-C8BF-E973-B836-F98138006644}"/>
          </ac:spMkLst>
        </pc:spChg>
        <pc:cxnChg chg="add mod">
          <ac:chgData name="Michael Kuniega" userId="999f7fd1-0dc3-4cba-81fd-6a42a8d75a98" providerId="ADAL" clId="{B61B005E-A339-46D8-ADDC-722FD536F20D}" dt="2024-08-08T19:26:37.299" v="1948"/>
          <ac:cxnSpMkLst>
            <pc:docMk/>
            <pc:sldMk cId="3277023839" sldId="328"/>
            <ac:cxnSpMk id="3" creationId="{F5942694-F2FD-660E-27C1-1394ED1B84B1}"/>
          </ac:cxnSpMkLst>
        </pc:cxnChg>
        <pc:cxnChg chg="add mod">
          <ac:chgData name="Michael Kuniega" userId="999f7fd1-0dc3-4cba-81fd-6a42a8d75a98" providerId="ADAL" clId="{B61B005E-A339-46D8-ADDC-722FD536F20D}" dt="2024-08-08T19:26:37.299" v="1948"/>
          <ac:cxnSpMkLst>
            <pc:docMk/>
            <pc:sldMk cId="3277023839" sldId="328"/>
            <ac:cxnSpMk id="4" creationId="{C69FCD6D-AD50-07A3-0197-6ABC65E1A88D}"/>
          </ac:cxnSpMkLst>
        </pc:cxnChg>
        <pc:cxnChg chg="add mod">
          <ac:chgData name="Michael Kuniega" userId="999f7fd1-0dc3-4cba-81fd-6a42a8d75a98" providerId="ADAL" clId="{B61B005E-A339-46D8-ADDC-722FD536F20D}" dt="2024-08-08T19:26:45.928" v="1954" actId="1036"/>
          <ac:cxnSpMkLst>
            <pc:docMk/>
            <pc:sldMk cId="3277023839" sldId="328"/>
            <ac:cxnSpMk id="5" creationId="{0D5DFBDE-771B-979D-B8E8-15447AFA7DFA}"/>
          </ac:cxnSpMkLst>
        </pc:cxnChg>
        <pc:cxnChg chg="add mod">
          <ac:chgData name="Michael Kuniega" userId="999f7fd1-0dc3-4cba-81fd-6a42a8d75a98" providerId="ADAL" clId="{B61B005E-A339-46D8-ADDC-722FD536F20D}" dt="2024-08-08T19:26:45.928" v="1954" actId="1036"/>
          <ac:cxnSpMkLst>
            <pc:docMk/>
            <pc:sldMk cId="3277023839" sldId="328"/>
            <ac:cxnSpMk id="7" creationId="{678C45F2-EE45-D5C2-6C28-2CCA90A9FFBD}"/>
          </ac:cxnSpMkLst>
        </pc:cxnChg>
      </pc:sldChg>
      <pc:sldChg chg="addSp delSp modSp add mod">
        <pc:chgData name="Michael Kuniega" userId="999f7fd1-0dc3-4cba-81fd-6a42a8d75a98" providerId="ADAL" clId="{B61B005E-A339-46D8-ADDC-722FD536F20D}" dt="2024-08-08T19:27:58.973" v="1971" actId="20577"/>
        <pc:sldMkLst>
          <pc:docMk/>
          <pc:sldMk cId="4247554249" sldId="329"/>
        </pc:sldMkLst>
        <pc:spChg chg="mod">
          <ac:chgData name="Michael Kuniega" userId="999f7fd1-0dc3-4cba-81fd-6a42a8d75a98" providerId="ADAL" clId="{B61B005E-A339-46D8-ADDC-722FD536F20D}" dt="2024-08-08T19:27:58.973" v="1971" actId="20577"/>
          <ac:spMkLst>
            <pc:docMk/>
            <pc:sldMk cId="4247554249" sldId="329"/>
            <ac:spMk id="2" creationId="{8E01C59E-0269-4562-98A3-84F58A21461D}"/>
          </ac:spMkLst>
        </pc:spChg>
        <pc:spChg chg="mod">
          <ac:chgData name="Michael Kuniega" userId="999f7fd1-0dc3-4cba-81fd-6a42a8d75a98" providerId="ADAL" clId="{B61B005E-A339-46D8-ADDC-722FD536F20D}" dt="2024-08-08T19:26:09.308" v="1945" actId="1076"/>
          <ac:spMkLst>
            <pc:docMk/>
            <pc:sldMk cId="4247554249" sldId="329"/>
            <ac:spMk id="17" creationId="{3E7E3F0C-F25D-4E50-4ED6-6FC097D21FCB}"/>
          </ac:spMkLst>
        </pc:spChg>
        <pc:spChg chg="del">
          <ac:chgData name="Michael Kuniega" userId="999f7fd1-0dc3-4cba-81fd-6a42a8d75a98" providerId="ADAL" clId="{B61B005E-A339-46D8-ADDC-722FD536F20D}" dt="2024-08-08T19:25:37.972" v="1929" actId="478"/>
          <ac:spMkLst>
            <pc:docMk/>
            <pc:sldMk cId="4247554249" sldId="329"/>
            <ac:spMk id="20" creationId="{946A4BA8-4F88-6BC1-6BD5-C31180C1B517}"/>
          </ac:spMkLst>
        </pc:spChg>
        <pc:spChg chg="del">
          <ac:chgData name="Michael Kuniega" userId="999f7fd1-0dc3-4cba-81fd-6a42a8d75a98" providerId="ADAL" clId="{B61B005E-A339-46D8-ADDC-722FD536F20D}" dt="2024-08-08T19:25:33.369" v="1928" actId="478"/>
          <ac:spMkLst>
            <pc:docMk/>
            <pc:sldMk cId="4247554249" sldId="329"/>
            <ac:spMk id="24" creationId="{558EBB92-7719-01D7-93F3-DFCFA53FB425}"/>
          </ac:spMkLst>
        </pc:spChg>
        <pc:spChg chg="mod">
          <ac:chgData name="Michael Kuniega" userId="999f7fd1-0dc3-4cba-81fd-6a42a8d75a98" providerId="ADAL" clId="{B61B005E-A339-46D8-ADDC-722FD536F20D}" dt="2024-08-08T19:25:59.510" v="1940" actId="1076"/>
          <ac:spMkLst>
            <pc:docMk/>
            <pc:sldMk cId="4247554249" sldId="329"/>
            <ac:spMk id="27" creationId="{F5A4293F-C8BF-E973-B836-F98138006644}"/>
          </ac:spMkLst>
        </pc:spChg>
        <pc:cxnChg chg="add mod">
          <ac:chgData name="Michael Kuniega" userId="999f7fd1-0dc3-4cba-81fd-6a42a8d75a98" providerId="ADAL" clId="{B61B005E-A339-46D8-ADDC-722FD536F20D}" dt="2024-08-08T19:27:12.208" v="1961" actId="1076"/>
          <ac:cxnSpMkLst>
            <pc:docMk/>
            <pc:sldMk cId="4247554249" sldId="329"/>
            <ac:cxnSpMk id="5" creationId="{88631DAF-2B21-BB51-1F91-49464349D2BC}"/>
          </ac:cxnSpMkLst>
        </pc:cxnChg>
        <pc:cxnChg chg="add mod">
          <ac:chgData name="Michael Kuniega" userId="999f7fd1-0dc3-4cba-81fd-6a42a8d75a98" providerId="ADAL" clId="{B61B005E-A339-46D8-ADDC-722FD536F20D}" dt="2024-08-08T19:27:07.334" v="1958"/>
          <ac:cxnSpMkLst>
            <pc:docMk/>
            <pc:sldMk cId="4247554249" sldId="329"/>
            <ac:cxnSpMk id="7" creationId="{B61988ED-D73F-EEF2-DC79-7FB431B9075A}"/>
          </ac:cxnSpMkLst>
        </pc:cxnChg>
        <pc:cxnChg chg="add mod">
          <ac:chgData name="Michael Kuniega" userId="999f7fd1-0dc3-4cba-81fd-6a42a8d75a98" providerId="ADAL" clId="{B61B005E-A339-46D8-ADDC-722FD536F20D}" dt="2024-08-08T19:27:07.742" v="1959"/>
          <ac:cxnSpMkLst>
            <pc:docMk/>
            <pc:sldMk cId="4247554249" sldId="329"/>
            <ac:cxnSpMk id="8" creationId="{3D678497-69B0-D805-59D7-041E906F3C67}"/>
          </ac:cxnSpMkLst>
        </pc:cxnChg>
        <pc:cxnChg chg="mod">
          <ac:chgData name="Michael Kuniega" userId="999f7fd1-0dc3-4cba-81fd-6a42a8d75a98" providerId="ADAL" clId="{B61B005E-A339-46D8-ADDC-722FD536F20D}" dt="2024-08-08T19:26:21.952" v="1947" actId="14100"/>
          <ac:cxnSpMkLst>
            <pc:docMk/>
            <pc:sldMk cId="4247554249" sldId="329"/>
            <ac:cxnSpMk id="9" creationId="{A25678FA-8ED1-4B0C-4669-B498B9BC9445}"/>
          </ac:cxnSpMkLst>
        </pc:cxnChg>
        <pc:cxnChg chg="add mod">
          <ac:chgData name="Michael Kuniega" userId="999f7fd1-0dc3-4cba-81fd-6a42a8d75a98" providerId="ADAL" clId="{B61B005E-A339-46D8-ADDC-722FD536F20D}" dt="2024-08-08T19:27:07.742" v="1959"/>
          <ac:cxnSpMkLst>
            <pc:docMk/>
            <pc:sldMk cId="4247554249" sldId="329"/>
            <ac:cxnSpMk id="10" creationId="{7F78E247-5C54-2389-6CF0-4ABA7EB5AB17}"/>
          </ac:cxnSpMkLst>
        </pc:cxnChg>
        <pc:cxnChg chg="mod">
          <ac:chgData name="Michael Kuniega" userId="999f7fd1-0dc3-4cba-81fd-6a42a8d75a98" providerId="ADAL" clId="{B61B005E-A339-46D8-ADDC-722FD536F20D}" dt="2024-08-08T19:26:15.762" v="1946" actId="14100"/>
          <ac:cxnSpMkLst>
            <pc:docMk/>
            <pc:sldMk cId="4247554249" sldId="329"/>
            <ac:cxnSpMk id="11" creationId="{1292B79F-9991-533B-598D-512788415EC9}"/>
          </ac:cxnSpMkLst>
        </pc:cxnChg>
        <pc:cxnChg chg="add mod">
          <ac:chgData name="Michael Kuniega" userId="999f7fd1-0dc3-4cba-81fd-6a42a8d75a98" providerId="ADAL" clId="{B61B005E-A339-46D8-ADDC-722FD536F20D}" dt="2024-08-08T19:27:21.566" v="1966" actId="1035"/>
          <ac:cxnSpMkLst>
            <pc:docMk/>
            <pc:sldMk cId="4247554249" sldId="329"/>
            <ac:cxnSpMk id="13" creationId="{D6644B4C-71A2-6DCD-6C09-DE2CFA0E459E}"/>
          </ac:cxnSpMkLst>
        </pc:cxnChg>
        <pc:cxnChg chg="add mod">
          <ac:chgData name="Michael Kuniega" userId="999f7fd1-0dc3-4cba-81fd-6a42a8d75a98" providerId="ADAL" clId="{B61B005E-A339-46D8-ADDC-722FD536F20D}" dt="2024-08-08T19:27:21.566" v="1966" actId="1035"/>
          <ac:cxnSpMkLst>
            <pc:docMk/>
            <pc:sldMk cId="4247554249" sldId="329"/>
            <ac:cxnSpMk id="18" creationId="{DD000962-D63D-5EEC-3E97-1B50E3055C7B}"/>
          </ac:cxnSpMkLst>
        </pc:cxnChg>
        <pc:cxnChg chg="add mod">
          <ac:chgData name="Michael Kuniega" userId="999f7fd1-0dc3-4cba-81fd-6a42a8d75a98" providerId="ADAL" clId="{B61B005E-A339-46D8-ADDC-722FD536F20D}" dt="2024-08-08T19:27:28.698" v="1968" actId="1076"/>
          <ac:cxnSpMkLst>
            <pc:docMk/>
            <pc:sldMk cId="4247554249" sldId="329"/>
            <ac:cxnSpMk id="19" creationId="{1A054047-2BF4-2471-39AE-36F482469784}"/>
          </ac:cxnSpMkLst>
        </pc:cxnChg>
        <pc:cxnChg chg="add mod">
          <ac:chgData name="Michael Kuniega" userId="999f7fd1-0dc3-4cba-81fd-6a42a8d75a98" providerId="ADAL" clId="{B61B005E-A339-46D8-ADDC-722FD536F20D}" dt="2024-08-08T19:27:28.698" v="1968" actId="1076"/>
          <ac:cxnSpMkLst>
            <pc:docMk/>
            <pc:sldMk cId="4247554249" sldId="329"/>
            <ac:cxnSpMk id="21" creationId="{636D6370-DFB9-C0D9-8826-A683BA9E6CCD}"/>
          </ac:cxnSpMkLst>
        </pc:cxnChg>
      </pc:sldChg>
      <pc:sldChg chg="modSp add mod">
        <pc:chgData name="Michael Kuniega" userId="999f7fd1-0dc3-4cba-81fd-6a42a8d75a98" providerId="ADAL" clId="{B61B005E-A339-46D8-ADDC-722FD536F20D}" dt="2024-08-08T19:28:33.055" v="1984" actId="20577"/>
        <pc:sldMkLst>
          <pc:docMk/>
          <pc:sldMk cId="4214825405" sldId="330"/>
        </pc:sldMkLst>
        <pc:spChg chg="mod">
          <ac:chgData name="Michael Kuniega" userId="999f7fd1-0dc3-4cba-81fd-6a42a8d75a98" providerId="ADAL" clId="{B61B005E-A339-46D8-ADDC-722FD536F20D}" dt="2024-08-08T19:28:05.039" v="1973" actId="20577"/>
          <ac:spMkLst>
            <pc:docMk/>
            <pc:sldMk cId="4214825405" sldId="330"/>
            <ac:spMk id="2" creationId="{8E01C59E-0269-4562-98A3-84F58A21461D}"/>
          </ac:spMkLst>
        </pc:spChg>
        <pc:spChg chg="mod">
          <ac:chgData name="Michael Kuniega" userId="999f7fd1-0dc3-4cba-81fd-6a42a8d75a98" providerId="ADAL" clId="{B61B005E-A339-46D8-ADDC-722FD536F20D}" dt="2024-08-08T19:28:24.085" v="1975" actId="1076"/>
          <ac:spMkLst>
            <pc:docMk/>
            <pc:sldMk cId="4214825405" sldId="330"/>
            <ac:spMk id="17" creationId="{3E7E3F0C-F25D-4E50-4ED6-6FC097D21FCB}"/>
          </ac:spMkLst>
        </pc:spChg>
        <pc:spChg chg="mod">
          <ac:chgData name="Michael Kuniega" userId="999f7fd1-0dc3-4cba-81fd-6a42a8d75a98" providerId="ADAL" clId="{B61B005E-A339-46D8-ADDC-722FD536F20D}" dt="2024-08-08T19:28:33.055" v="1984" actId="20577"/>
          <ac:spMkLst>
            <pc:docMk/>
            <pc:sldMk cId="4214825405" sldId="330"/>
            <ac:spMk id="27" creationId="{F5A4293F-C8BF-E973-B836-F98138006644}"/>
          </ac:spMkLst>
        </pc:spChg>
      </pc:sldChg>
      <pc:sldChg chg="addSp delSp modSp add mod">
        <pc:chgData name="Michael Kuniega" userId="999f7fd1-0dc3-4cba-81fd-6a42a8d75a98" providerId="ADAL" clId="{B61B005E-A339-46D8-ADDC-722FD536F20D}" dt="2024-08-08T19:42:41.451" v="2071" actId="1076"/>
        <pc:sldMkLst>
          <pc:docMk/>
          <pc:sldMk cId="630167742" sldId="331"/>
        </pc:sldMkLst>
        <pc:spChg chg="mod">
          <ac:chgData name="Michael Kuniega" userId="999f7fd1-0dc3-4cba-81fd-6a42a8d75a98" providerId="ADAL" clId="{B61B005E-A339-46D8-ADDC-722FD536F20D}" dt="2024-08-08T19:28:49.780" v="1987" actId="20577"/>
          <ac:spMkLst>
            <pc:docMk/>
            <pc:sldMk cId="630167742" sldId="331"/>
            <ac:spMk id="2" creationId="{8E01C59E-0269-4562-98A3-84F58A21461D}"/>
          </ac:spMkLst>
        </pc:spChg>
        <pc:spChg chg="add del mod">
          <ac:chgData name="Michael Kuniega" userId="999f7fd1-0dc3-4cba-81fd-6a42a8d75a98" providerId="ADAL" clId="{B61B005E-A339-46D8-ADDC-722FD536F20D}" dt="2024-08-08T19:38:05.119" v="2003" actId="478"/>
          <ac:spMkLst>
            <pc:docMk/>
            <pc:sldMk cId="630167742" sldId="331"/>
            <ac:spMk id="4" creationId="{D20AEBFA-307C-D046-FA0D-C35EC5E74C64}"/>
          </ac:spMkLst>
        </pc:spChg>
        <pc:spChg chg="mod">
          <ac:chgData name="Michael Kuniega" userId="999f7fd1-0dc3-4cba-81fd-6a42a8d75a98" providerId="ADAL" clId="{B61B005E-A339-46D8-ADDC-722FD536F20D}" dt="2024-08-08T19:30:16.468" v="1998" actId="20577"/>
          <ac:spMkLst>
            <pc:docMk/>
            <pc:sldMk cId="630167742" sldId="331"/>
            <ac:spMk id="6" creationId="{ED7C433B-30AC-C14F-E6EF-18C7B8F9B002}"/>
          </ac:spMkLst>
        </pc:spChg>
        <pc:spChg chg="del mod">
          <ac:chgData name="Michael Kuniega" userId="999f7fd1-0dc3-4cba-81fd-6a42a8d75a98" providerId="ADAL" clId="{B61B005E-A339-46D8-ADDC-722FD536F20D}" dt="2024-08-08T19:38:05.119" v="2003" actId="478"/>
          <ac:spMkLst>
            <pc:docMk/>
            <pc:sldMk cId="630167742" sldId="331"/>
            <ac:spMk id="14" creationId="{54CB7A4B-56E7-75ED-DBBE-C4D7C08D812B}"/>
          </ac:spMkLst>
        </pc:spChg>
        <pc:spChg chg="del">
          <ac:chgData name="Michael Kuniega" userId="999f7fd1-0dc3-4cba-81fd-6a42a8d75a98" providerId="ADAL" clId="{B61B005E-A339-46D8-ADDC-722FD536F20D}" dt="2024-08-08T19:38:05.119" v="2003" actId="478"/>
          <ac:spMkLst>
            <pc:docMk/>
            <pc:sldMk cId="630167742" sldId="331"/>
            <ac:spMk id="15" creationId="{264D614F-73B2-9A73-F1F0-8299D18CECB1}"/>
          </ac:spMkLst>
        </pc:spChg>
        <pc:spChg chg="del">
          <ac:chgData name="Michael Kuniega" userId="999f7fd1-0dc3-4cba-81fd-6a42a8d75a98" providerId="ADAL" clId="{B61B005E-A339-46D8-ADDC-722FD536F20D}" dt="2024-08-08T19:38:05.119" v="2003" actId="478"/>
          <ac:spMkLst>
            <pc:docMk/>
            <pc:sldMk cId="630167742" sldId="331"/>
            <ac:spMk id="16" creationId="{028399F6-8480-ED48-6211-1EFE22CF21B0}"/>
          </ac:spMkLst>
        </pc:spChg>
        <pc:spChg chg="del">
          <ac:chgData name="Michael Kuniega" userId="999f7fd1-0dc3-4cba-81fd-6a42a8d75a98" providerId="ADAL" clId="{B61B005E-A339-46D8-ADDC-722FD536F20D}" dt="2024-08-08T19:28:57.763" v="1989" actId="478"/>
          <ac:spMkLst>
            <pc:docMk/>
            <pc:sldMk cId="630167742" sldId="331"/>
            <ac:spMk id="17" creationId="{3E7E3F0C-F25D-4E50-4ED6-6FC097D21FCB}"/>
          </ac:spMkLst>
        </pc:spChg>
        <pc:spChg chg="add mod">
          <ac:chgData name="Michael Kuniega" userId="999f7fd1-0dc3-4cba-81fd-6a42a8d75a98" providerId="ADAL" clId="{B61B005E-A339-46D8-ADDC-722FD536F20D}" dt="2024-08-08T19:41:26.222" v="2059" actId="1076"/>
          <ac:spMkLst>
            <pc:docMk/>
            <pc:sldMk cId="630167742" sldId="331"/>
            <ac:spMk id="20" creationId="{D7AC0D4A-27DB-5845-F647-12E86DFAAA85}"/>
          </ac:spMkLst>
        </pc:spChg>
        <pc:spChg chg="add mod">
          <ac:chgData name="Michael Kuniega" userId="999f7fd1-0dc3-4cba-81fd-6a42a8d75a98" providerId="ADAL" clId="{B61B005E-A339-46D8-ADDC-722FD536F20D}" dt="2024-08-08T19:41:37.129" v="2060" actId="1076"/>
          <ac:spMkLst>
            <pc:docMk/>
            <pc:sldMk cId="630167742" sldId="331"/>
            <ac:spMk id="22" creationId="{80945265-7CA9-391F-4A3A-1952E1FEA000}"/>
          </ac:spMkLst>
        </pc:spChg>
        <pc:spChg chg="add mod">
          <ac:chgData name="Michael Kuniega" userId="999f7fd1-0dc3-4cba-81fd-6a42a8d75a98" providerId="ADAL" clId="{B61B005E-A339-46D8-ADDC-722FD536F20D}" dt="2024-08-08T19:41:45.682" v="2061" actId="1076"/>
          <ac:spMkLst>
            <pc:docMk/>
            <pc:sldMk cId="630167742" sldId="331"/>
            <ac:spMk id="23" creationId="{1C91FB27-5486-6961-EE8E-B17CE809065E}"/>
          </ac:spMkLst>
        </pc:spChg>
        <pc:spChg chg="add del mod">
          <ac:chgData name="Michael Kuniega" userId="999f7fd1-0dc3-4cba-81fd-6a42a8d75a98" providerId="ADAL" clId="{B61B005E-A339-46D8-ADDC-722FD536F20D}" dt="2024-08-08T19:40:25.787" v="2047" actId="478"/>
          <ac:spMkLst>
            <pc:docMk/>
            <pc:sldMk cId="630167742" sldId="331"/>
            <ac:spMk id="24" creationId="{3ED983BC-899E-45C1-FF3B-FE308ADEF41D}"/>
          </ac:spMkLst>
        </pc:spChg>
        <pc:spChg chg="add mod">
          <ac:chgData name="Michael Kuniega" userId="999f7fd1-0dc3-4cba-81fd-6a42a8d75a98" providerId="ADAL" clId="{B61B005E-A339-46D8-ADDC-722FD536F20D}" dt="2024-08-08T19:42:03.540" v="2064" actId="1076"/>
          <ac:spMkLst>
            <pc:docMk/>
            <pc:sldMk cId="630167742" sldId="331"/>
            <ac:spMk id="25" creationId="{2B681B91-0046-3C19-A441-9EE34C8AF4AF}"/>
          </ac:spMkLst>
        </pc:spChg>
        <pc:spChg chg="add mod">
          <ac:chgData name="Michael Kuniega" userId="999f7fd1-0dc3-4cba-81fd-6a42a8d75a98" providerId="ADAL" clId="{B61B005E-A339-46D8-ADDC-722FD536F20D}" dt="2024-08-08T19:41:57.933" v="2063" actId="1076"/>
          <ac:spMkLst>
            <pc:docMk/>
            <pc:sldMk cId="630167742" sldId="331"/>
            <ac:spMk id="26" creationId="{32062BAF-B9F6-A394-E334-5F992EB04B4E}"/>
          </ac:spMkLst>
        </pc:spChg>
        <pc:spChg chg="del">
          <ac:chgData name="Michael Kuniega" userId="999f7fd1-0dc3-4cba-81fd-6a42a8d75a98" providerId="ADAL" clId="{B61B005E-A339-46D8-ADDC-722FD536F20D}" dt="2024-08-08T19:28:54.295" v="1988" actId="478"/>
          <ac:spMkLst>
            <pc:docMk/>
            <pc:sldMk cId="630167742" sldId="331"/>
            <ac:spMk id="27" creationId="{F5A4293F-C8BF-E973-B836-F98138006644}"/>
          </ac:spMkLst>
        </pc:spChg>
        <pc:spChg chg="add mod">
          <ac:chgData name="Michael Kuniega" userId="999f7fd1-0dc3-4cba-81fd-6a42a8d75a98" providerId="ADAL" clId="{B61B005E-A339-46D8-ADDC-722FD536F20D}" dt="2024-08-08T19:42:41.451" v="2071" actId="1076"/>
          <ac:spMkLst>
            <pc:docMk/>
            <pc:sldMk cId="630167742" sldId="331"/>
            <ac:spMk id="28" creationId="{DF4DE8CC-E1DB-AF58-26A4-5CB2A9973869}"/>
          </ac:spMkLst>
        </pc:spChg>
        <pc:spChg chg="add mod">
          <ac:chgData name="Michael Kuniega" userId="999f7fd1-0dc3-4cba-81fd-6a42a8d75a98" providerId="ADAL" clId="{B61B005E-A339-46D8-ADDC-722FD536F20D}" dt="2024-08-08T19:42:33.415" v="2069" actId="1076"/>
          <ac:spMkLst>
            <pc:docMk/>
            <pc:sldMk cId="630167742" sldId="331"/>
            <ac:spMk id="30" creationId="{F45F9E73-4400-B2B2-E633-BE6C3421D72F}"/>
          </ac:spMkLst>
        </pc:spChg>
        <pc:spChg chg="add mod">
          <ac:chgData name="Michael Kuniega" userId="999f7fd1-0dc3-4cba-81fd-6a42a8d75a98" providerId="ADAL" clId="{B61B005E-A339-46D8-ADDC-722FD536F20D}" dt="2024-08-08T19:42:37.051" v="2070" actId="1076"/>
          <ac:spMkLst>
            <pc:docMk/>
            <pc:sldMk cId="630167742" sldId="331"/>
            <ac:spMk id="31" creationId="{E76164CC-ED65-0665-E943-AAC2ECBE2E51}"/>
          </ac:spMkLst>
        </pc:spChg>
        <pc:inkChg chg="add mod">
          <ac:chgData name="Michael Kuniega" userId="999f7fd1-0dc3-4cba-81fd-6a42a8d75a98" providerId="ADAL" clId="{B61B005E-A339-46D8-ADDC-722FD536F20D}" dt="2024-08-08T19:38:17.937" v="2005" actId="1076"/>
          <ac:inkMkLst>
            <pc:docMk/>
            <pc:sldMk cId="630167742" sldId="331"/>
            <ac:inkMk id="7" creationId="{60E15255-7901-D3A9-D12D-4DCD0063BD55}"/>
          </ac:inkMkLst>
        </pc:inkChg>
        <pc:inkChg chg="add mod">
          <ac:chgData name="Michael Kuniega" userId="999f7fd1-0dc3-4cba-81fd-6a42a8d75a98" providerId="ADAL" clId="{B61B005E-A339-46D8-ADDC-722FD536F20D}" dt="2024-08-08T19:38:17.937" v="2005" actId="1076"/>
          <ac:inkMkLst>
            <pc:docMk/>
            <pc:sldMk cId="630167742" sldId="331"/>
            <ac:inkMk id="8" creationId="{71B062A8-E93C-2BB0-6AD0-0BDF9347ECE5}"/>
          </ac:inkMkLst>
        </pc:inkChg>
        <pc:cxnChg chg="add del mod">
          <ac:chgData name="Michael Kuniega" userId="999f7fd1-0dc3-4cba-81fd-6a42a8d75a98" providerId="ADAL" clId="{B61B005E-A339-46D8-ADDC-722FD536F20D}" dt="2024-08-08T19:38:05.119" v="2003" actId="478"/>
          <ac:cxnSpMkLst>
            <pc:docMk/>
            <pc:sldMk cId="630167742" sldId="331"/>
            <ac:cxnSpMk id="3" creationId="{F58D29A2-E719-9168-0AC9-B759EEAAA087}"/>
          </ac:cxnSpMkLst>
        </pc:cxnChg>
        <pc:cxnChg chg="del">
          <ac:chgData name="Michael Kuniega" userId="999f7fd1-0dc3-4cba-81fd-6a42a8d75a98" providerId="ADAL" clId="{B61B005E-A339-46D8-ADDC-722FD536F20D}" dt="2024-08-08T19:38:05.119" v="2003" actId="478"/>
          <ac:cxnSpMkLst>
            <pc:docMk/>
            <pc:sldMk cId="630167742" sldId="331"/>
            <ac:cxnSpMk id="9" creationId="{A25678FA-8ED1-4B0C-4669-B498B9BC9445}"/>
          </ac:cxnSpMkLst>
        </pc:cxnChg>
        <pc:cxnChg chg="del">
          <ac:chgData name="Michael Kuniega" userId="999f7fd1-0dc3-4cba-81fd-6a42a8d75a98" providerId="ADAL" clId="{B61B005E-A339-46D8-ADDC-722FD536F20D}" dt="2024-08-08T19:38:05.119" v="2003" actId="478"/>
          <ac:cxnSpMkLst>
            <pc:docMk/>
            <pc:sldMk cId="630167742" sldId="331"/>
            <ac:cxnSpMk id="11" creationId="{1292B79F-9991-533B-598D-512788415EC9}"/>
          </ac:cxnSpMkLst>
        </pc:cxnChg>
        <pc:cxnChg chg="del mod">
          <ac:chgData name="Michael Kuniega" userId="999f7fd1-0dc3-4cba-81fd-6a42a8d75a98" providerId="ADAL" clId="{B61B005E-A339-46D8-ADDC-722FD536F20D}" dt="2024-08-08T19:38:05.119" v="2003" actId="478"/>
          <ac:cxnSpMkLst>
            <pc:docMk/>
            <pc:sldMk cId="630167742" sldId="331"/>
            <ac:cxnSpMk id="12" creationId="{A51F91AB-B93A-2BA8-1201-4F5FFD746414}"/>
          </ac:cxnSpMkLst>
        </pc:cxnChg>
        <pc:cxnChg chg="del mod">
          <ac:chgData name="Michael Kuniega" userId="999f7fd1-0dc3-4cba-81fd-6a42a8d75a98" providerId="ADAL" clId="{B61B005E-A339-46D8-ADDC-722FD536F20D}" dt="2024-08-08T19:38:05.119" v="2003" actId="478"/>
          <ac:cxnSpMkLst>
            <pc:docMk/>
            <pc:sldMk cId="630167742" sldId="331"/>
            <ac:cxnSpMk id="13" creationId="{D6644B4C-71A2-6DCD-6C09-DE2CFA0E459E}"/>
          </ac:cxnSpMkLst>
        </pc:cxnChg>
        <pc:cxnChg chg="del mod">
          <ac:chgData name="Michael Kuniega" userId="999f7fd1-0dc3-4cba-81fd-6a42a8d75a98" providerId="ADAL" clId="{B61B005E-A339-46D8-ADDC-722FD536F20D}" dt="2024-08-08T19:38:05.119" v="2003" actId="478"/>
          <ac:cxnSpMkLst>
            <pc:docMk/>
            <pc:sldMk cId="630167742" sldId="331"/>
            <ac:cxnSpMk id="18" creationId="{DD000962-D63D-5EEC-3E97-1B50E3055C7B}"/>
          </ac:cxnSpMkLst>
        </pc:cxnChg>
        <pc:cxnChg chg="del mod">
          <ac:chgData name="Michael Kuniega" userId="999f7fd1-0dc3-4cba-81fd-6a42a8d75a98" providerId="ADAL" clId="{B61B005E-A339-46D8-ADDC-722FD536F20D}" dt="2024-08-08T19:38:05.119" v="2003" actId="478"/>
          <ac:cxnSpMkLst>
            <pc:docMk/>
            <pc:sldMk cId="630167742" sldId="331"/>
            <ac:cxnSpMk id="19" creationId="{1A054047-2BF4-2471-39AE-36F482469784}"/>
          </ac:cxnSpMkLst>
        </pc:cxnChg>
        <pc:cxnChg chg="del mod">
          <ac:chgData name="Michael Kuniega" userId="999f7fd1-0dc3-4cba-81fd-6a42a8d75a98" providerId="ADAL" clId="{B61B005E-A339-46D8-ADDC-722FD536F20D}" dt="2024-08-08T19:38:05.119" v="2003" actId="478"/>
          <ac:cxnSpMkLst>
            <pc:docMk/>
            <pc:sldMk cId="630167742" sldId="331"/>
            <ac:cxnSpMk id="21" creationId="{636D6370-DFB9-C0D9-8826-A683BA9E6CCD}"/>
          </ac:cxnSpMkLst>
        </pc:cxnChg>
      </pc:sldChg>
      <pc:sldChg chg="addSp delSp modSp add mod">
        <pc:chgData name="Michael Kuniega" userId="999f7fd1-0dc3-4cba-81fd-6a42a8d75a98" providerId="ADAL" clId="{B61B005E-A339-46D8-ADDC-722FD536F20D}" dt="2024-08-08T19:43:41.130" v="2081" actId="1076"/>
        <pc:sldMkLst>
          <pc:docMk/>
          <pc:sldMk cId="110849236" sldId="332"/>
        </pc:sldMkLst>
        <pc:spChg chg="mod">
          <ac:chgData name="Michael Kuniega" userId="999f7fd1-0dc3-4cba-81fd-6a42a8d75a98" providerId="ADAL" clId="{B61B005E-A339-46D8-ADDC-722FD536F20D}" dt="2024-08-08T19:43:11.928" v="2077" actId="20577"/>
          <ac:spMkLst>
            <pc:docMk/>
            <pc:sldMk cId="110849236" sldId="332"/>
            <ac:spMk id="2" creationId="{8E01C59E-0269-4562-98A3-84F58A21461D}"/>
          </ac:spMkLst>
        </pc:spChg>
        <pc:spChg chg="del">
          <ac:chgData name="Michael Kuniega" userId="999f7fd1-0dc3-4cba-81fd-6a42a8d75a98" providerId="ADAL" clId="{B61B005E-A339-46D8-ADDC-722FD536F20D}" dt="2024-08-08T19:43:24.353" v="2079" actId="478"/>
          <ac:spMkLst>
            <pc:docMk/>
            <pc:sldMk cId="110849236" sldId="332"/>
            <ac:spMk id="20" creationId="{D7AC0D4A-27DB-5845-F647-12E86DFAAA85}"/>
          </ac:spMkLst>
        </pc:spChg>
        <pc:spChg chg="del">
          <ac:chgData name="Michael Kuniega" userId="999f7fd1-0dc3-4cba-81fd-6a42a8d75a98" providerId="ADAL" clId="{B61B005E-A339-46D8-ADDC-722FD536F20D}" dt="2024-08-08T19:43:18.062" v="2078" actId="478"/>
          <ac:spMkLst>
            <pc:docMk/>
            <pc:sldMk cId="110849236" sldId="332"/>
            <ac:spMk id="22" creationId="{80945265-7CA9-391F-4A3A-1952E1FEA000}"/>
          </ac:spMkLst>
        </pc:spChg>
        <pc:spChg chg="del">
          <ac:chgData name="Michael Kuniega" userId="999f7fd1-0dc3-4cba-81fd-6a42a8d75a98" providerId="ADAL" clId="{B61B005E-A339-46D8-ADDC-722FD536F20D}" dt="2024-08-08T19:43:18.062" v="2078" actId="478"/>
          <ac:spMkLst>
            <pc:docMk/>
            <pc:sldMk cId="110849236" sldId="332"/>
            <ac:spMk id="23" creationId="{1C91FB27-5486-6961-EE8E-B17CE809065E}"/>
          </ac:spMkLst>
        </pc:spChg>
        <pc:spChg chg="del">
          <ac:chgData name="Michael Kuniega" userId="999f7fd1-0dc3-4cba-81fd-6a42a8d75a98" providerId="ADAL" clId="{B61B005E-A339-46D8-ADDC-722FD536F20D}" dt="2024-08-08T19:43:18.062" v="2078" actId="478"/>
          <ac:spMkLst>
            <pc:docMk/>
            <pc:sldMk cId="110849236" sldId="332"/>
            <ac:spMk id="25" creationId="{2B681B91-0046-3C19-A441-9EE34C8AF4AF}"/>
          </ac:spMkLst>
        </pc:spChg>
        <pc:spChg chg="del">
          <ac:chgData name="Michael Kuniega" userId="999f7fd1-0dc3-4cba-81fd-6a42a8d75a98" providerId="ADAL" clId="{B61B005E-A339-46D8-ADDC-722FD536F20D}" dt="2024-08-08T19:43:18.062" v="2078" actId="478"/>
          <ac:spMkLst>
            <pc:docMk/>
            <pc:sldMk cId="110849236" sldId="332"/>
            <ac:spMk id="26" creationId="{32062BAF-B9F6-A394-E334-5F992EB04B4E}"/>
          </ac:spMkLst>
        </pc:spChg>
        <pc:spChg chg="del">
          <ac:chgData name="Michael Kuniega" userId="999f7fd1-0dc3-4cba-81fd-6a42a8d75a98" providerId="ADAL" clId="{B61B005E-A339-46D8-ADDC-722FD536F20D}" dt="2024-08-08T19:43:18.062" v="2078" actId="478"/>
          <ac:spMkLst>
            <pc:docMk/>
            <pc:sldMk cId="110849236" sldId="332"/>
            <ac:spMk id="28" creationId="{DF4DE8CC-E1DB-AF58-26A4-5CB2A9973869}"/>
          </ac:spMkLst>
        </pc:spChg>
        <pc:spChg chg="del">
          <ac:chgData name="Michael Kuniega" userId="999f7fd1-0dc3-4cba-81fd-6a42a8d75a98" providerId="ADAL" clId="{B61B005E-A339-46D8-ADDC-722FD536F20D}" dt="2024-08-08T19:43:18.062" v="2078" actId="478"/>
          <ac:spMkLst>
            <pc:docMk/>
            <pc:sldMk cId="110849236" sldId="332"/>
            <ac:spMk id="30" creationId="{F45F9E73-4400-B2B2-E633-BE6C3421D72F}"/>
          </ac:spMkLst>
        </pc:spChg>
        <pc:spChg chg="del">
          <ac:chgData name="Michael Kuniega" userId="999f7fd1-0dc3-4cba-81fd-6a42a8d75a98" providerId="ADAL" clId="{B61B005E-A339-46D8-ADDC-722FD536F20D}" dt="2024-08-08T19:43:18.062" v="2078" actId="478"/>
          <ac:spMkLst>
            <pc:docMk/>
            <pc:sldMk cId="110849236" sldId="332"/>
            <ac:spMk id="31" creationId="{E76164CC-ED65-0665-E943-AAC2ECBE2E51}"/>
          </ac:spMkLst>
        </pc:spChg>
        <pc:inkChg chg="add mod">
          <ac:chgData name="Michael Kuniega" userId="999f7fd1-0dc3-4cba-81fd-6a42a8d75a98" providerId="ADAL" clId="{B61B005E-A339-46D8-ADDC-722FD536F20D}" dt="2024-08-08T19:43:41.130" v="2081" actId="1076"/>
          <ac:inkMkLst>
            <pc:docMk/>
            <pc:sldMk cId="110849236" sldId="332"/>
            <ac:inkMk id="3" creationId="{485FA549-8E5A-1ABF-B6B3-353DA4253B61}"/>
          </ac:inkMkLst>
        </pc:inkChg>
        <pc:inkChg chg="add mod">
          <ac:chgData name="Michael Kuniega" userId="999f7fd1-0dc3-4cba-81fd-6a42a8d75a98" providerId="ADAL" clId="{B61B005E-A339-46D8-ADDC-722FD536F20D}" dt="2024-08-08T19:43:41.130" v="2081" actId="1076"/>
          <ac:inkMkLst>
            <pc:docMk/>
            <pc:sldMk cId="110849236" sldId="332"/>
            <ac:inkMk id="4" creationId="{7F509762-01CC-4E25-D5B8-C660FF2A02A7}"/>
          </ac:inkMkLst>
        </pc:inkChg>
        <pc:inkChg chg="add mod">
          <ac:chgData name="Michael Kuniega" userId="999f7fd1-0dc3-4cba-81fd-6a42a8d75a98" providerId="ADAL" clId="{B61B005E-A339-46D8-ADDC-722FD536F20D}" dt="2024-08-08T19:43:41.130" v="2081" actId="1076"/>
          <ac:inkMkLst>
            <pc:docMk/>
            <pc:sldMk cId="110849236" sldId="332"/>
            <ac:inkMk id="5" creationId="{C1C1517C-D817-EE70-B083-97BBDB512597}"/>
          </ac:inkMkLst>
        </pc:inkChg>
        <pc:inkChg chg="del">
          <ac:chgData name="Michael Kuniega" userId="999f7fd1-0dc3-4cba-81fd-6a42a8d75a98" providerId="ADAL" clId="{B61B005E-A339-46D8-ADDC-722FD536F20D}" dt="2024-08-08T19:43:18.062" v="2078" actId="478"/>
          <ac:inkMkLst>
            <pc:docMk/>
            <pc:sldMk cId="110849236" sldId="332"/>
            <ac:inkMk id="7" creationId="{60E15255-7901-D3A9-D12D-4DCD0063BD55}"/>
          </ac:inkMkLst>
        </pc:inkChg>
        <pc:inkChg chg="del">
          <ac:chgData name="Michael Kuniega" userId="999f7fd1-0dc3-4cba-81fd-6a42a8d75a98" providerId="ADAL" clId="{B61B005E-A339-46D8-ADDC-722FD536F20D}" dt="2024-08-08T19:43:18.062" v="2078" actId="478"/>
          <ac:inkMkLst>
            <pc:docMk/>
            <pc:sldMk cId="110849236" sldId="332"/>
            <ac:inkMk id="8" creationId="{71B062A8-E93C-2BB0-6AD0-0BDF9347ECE5}"/>
          </ac:inkMkLst>
        </pc:inkChg>
        <pc:inkChg chg="add mod">
          <ac:chgData name="Michael Kuniega" userId="999f7fd1-0dc3-4cba-81fd-6a42a8d75a98" providerId="ADAL" clId="{B61B005E-A339-46D8-ADDC-722FD536F20D}" dt="2024-08-08T19:43:41.130" v="2081" actId="1076"/>
          <ac:inkMkLst>
            <pc:docMk/>
            <pc:sldMk cId="110849236" sldId="332"/>
            <ac:inkMk id="9" creationId="{49DD3899-9282-C175-CAA0-47A043952745}"/>
          </ac:inkMkLst>
        </pc:inkChg>
        <pc:inkChg chg="add mod">
          <ac:chgData name="Michael Kuniega" userId="999f7fd1-0dc3-4cba-81fd-6a42a8d75a98" providerId="ADAL" clId="{B61B005E-A339-46D8-ADDC-722FD536F20D}" dt="2024-08-08T19:43:41.130" v="2081" actId="1076"/>
          <ac:inkMkLst>
            <pc:docMk/>
            <pc:sldMk cId="110849236" sldId="332"/>
            <ac:inkMk id="10" creationId="{D0DF5584-938A-8941-A98F-BCE9CF23BC4C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08T19:38:15.166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7377 7398,'15'0,"-15"0,0 0,0 0,0 0,0 0,0 0,0 0,0 0,0 0,0 0,14 0,-14 0,0 0,14 0,-14 0,0 0,14 0,-14 0,0 0,0 0,15 0,-1 0,0 0,1 0,-1 0,0 0,15 0,-1 0,15 0,-14 0,28 0,-15 0,1 0,0 0,0 0,0 0,-1 0,1 0,0 0,0 0,0 0,0 0,14 0,0 0,0 0,-14 0,14 0,-15 0,1 0,0 0,14 0,-14 0,0 0,14 0,0 0,0 0,-14 0,14 0,0 0,-14 0,14 0,0 0,0 0,0 0,0 0,15 0,-1 0,0 0,-14 0,15 0,-1 0,0 0,1 0,13 0,1 0,0 0,-1 0,-13 0,13 0,15 0,0 0,0 0,-14 0,13 0,-13 0,14 0,14 0,-14 0,0 0,0 0,0 0,14 0,0 0,-14 0,14 0,-14 0,14 0,0 0,0 0,1 0,27 0,1 0,14 0,-43 0,15 0,-15 0,28 0,-13 0,-15 0,0 0,0 0,0 0,15 0,-1 0,-14 0,1 0,-15 0,28 0,-14 0,-14 0,14 0,0 0,0 0,1 0,-1 0,-14 0,0 0,14 0,14 0,-14 0,-14 0,14 0,-14 0,14 0,15 0,-29 0,14 0,0 0,15 0,-1 0,-14 0,0 0,0 0,1 0,13 0,-14 0,15 0,-15 0,14 0,1 0,-1 0,-14 0,0 0,15 0,-1 0,-14 0,1 0,-16 0,16 0,-15 0,14 0,-14 0,-15 0,15 0,-14 0,-1 0,15 0,-14 0,-15 0,15 0,-15 0,1 0,-15 0,14 0,0 0,1 0,13 0,-28 0,0 0,1 0,-1 0,0 0,0 0,-14 0,14 0,0 0,0 0,0 0,-14 0,14 0,-29 0,1 0,-1 0,1 0,-15 0,15 0,-1 0,-13 0,-1 0,0 0,0 0,1 0,-1 0,-14 0,14 0,-14 0,0 0,14 0,-14 0,0 0,0 0,0 0,0 0,0 0,0 0,0 0,15 0,-15 0,0 0,14 0,-14 0,0 0,0 0,14 0,-14 0,0 0,0 0,15 0,-15 0,0 0,14 0,0 0,0 0,1 0,13 0,-14 0,15 0,-1 0,1 0,0 0,-1 0,1 0,-15 0,14 0,1 0,-15 0,15 0,-1 0,-13 0,13 0,1 0,-1 0,1 0,-15 0,0 0,15 0,-1 0,-13 0,13 0,1 0,-1 0,15 0,-14 0,-1 0,1 0,-1 0,-13 0,13 0,-14 0,1 0,-1 0,0 0,0 0,1 0,-15 0,14 0,-14 0,14 0,-14 0,0 0,15 0,-15 0,0 0,14 0,-14 0,0 0,0 0,14 0,-14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08T19:38:15.167"/>
    </inkml:context>
    <inkml:brush xml:id="br0">
      <inkml:brushProperty name="width" value="0.1" units="cm"/>
      <inkml:brushProperty name="height" value="0.1" units="cm"/>
      <inkml:brushProperty name="ignorePressure" value="1"/>
    </inkml:brush>
    <inkml:context xml:id="ctx1">
      <inkml:inkSource xml:id="inkSrc3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1" timeString="2024-08-08T19:38:15.170"/>
    </inkml:context>
    <inkml:brush xml:id="br1">
      <inkml:brushProperty name="width" value="0.1" units="cm"/>
      <inkml:brushProperty name="height" value="0.1" units="cm"/>
    </inkml:brush>
    <inkml:brush xml:id="br2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999 8941,'0'0,"0"0,0 0,0 0,0 0,0 0,0 0,0 0,0 0,0 0,0 0,0 0,14 0,-14 0,0 0,0 0,0 0,0 0,15 0,-15 0,0 0,14 0,-14 0,14 0,-14 0,14 0,1 0,-1 0,15 0,-1 0,-14 0,15 0,-1 0,15 0,-14 0,-1 0,1 0,-1 0,15 0,-14 0,14 0,-1 0,-13 0,28 0,-14 0,14 0,0 0,0 0,-14 0,14 0,0 0,0 0,0 0,15 0,-1 0,0 0,1 0,-1 0,0 0,1 0,-1 0,15 0,-1 0,1 0,-15 0,15 0,-1 0,15 0,0 0,14 0,-28 0,28 0,-14 0,14 0,15 0,-15 0,0 0,-14 0,28 0,1 0,-15 0,14 0,-14 0,15 0,-1 0,1 0,-1 0,1 0,13 0,-13 0,-1 0,0 0,15 0,-14 0,13 0,-13 0,-1 0,29 0,-28 0,-1 0,15 0,-1 0,1 0,0 0,-1 0,44 0,-15 0,0 0,-14 0,-14 0,14 0,-14 0,-15 0,29 0,-14 0,-15 0,15 0,0 0,-1 0,1 0,-15 0,1 0,14 0,-15 0,0 0,1 0,-1 0,1 0,-1 0,1 0,-1 0,0 0,1 0,-1 0,1 0,-15 0,14 0,1 0,-15 0,0 0,0 0,0 0,1 0,-1 0,0 0,0 0,-14 0,0 0,14 0,0 0,-14 0,14 0,-14 0,0 0,14 0,-14 0,14 0,-14 0,0 0,14 0,0 0,-14 0,0 0,0 0,0 0,14 0,-14 0,0 0,14 0,-29 0,15 0,15 0,-16 0,-13 0,14 0,0 0,-29 0,0 0,15 0,14 0,-29 0,1 0,-1 0,-14 0,14 0,-28 0,14 0,-14 0,14 0,-14 0,14 0,-14 0,-15 0,15 0,-14 0,-15 0,0 0,15 0,-15 0,-14 0,14 0,-14 0,15 0,-15 0,0 0,0 0,0 0,0 0,0 0,0 0,0 0,0 0,0 0,0 0,0 0,0 0,0 0,0 0,-15 0,-27 0</inkml:trace>
  <inkml:trace contextRef="#ctx0" brushRef="#br0" timeOffset="1">5635 2708,'2'14,"-2"-14,3 16,-1-2,-2-14,2 14,3 14,-3-14,0 0,3 14,-1-1,-2-13,5 28,-5-28,5 30,-3-16,1 0,1 13,-1-11,0-2,-1 0,1 2,-1-2,-1-12,3 26,-1-12,2 14,0-2,0 2,-1-3,-1-11,2 14,0 0,-3-16,3 16,0 0,-2-14,2 12,-3-12,1 0,2 14,-2-16,4 30,-2-14,2 14,-4-28,4 28,-2-14,0 0,-1-3,1 3,-2-14,2 12,0 2,2 14,0-2,-2-12,1 11,-1-11,0-2,2 16,0-2,-2-12,-1-3,4 17,-4-16,6 30,-4-17,1 1,0 2,0-2,0 2,2 11,-1-11,1 12,0 1,0 1,-2-16,2 14,-2-13,3 15,-3-16,2 16,0 0,3 11,-3-13,0 2,0-1,3 15,-3-14,3 14,-1-1,1-1,-3-12,3 13,-1 1,-1-14,-1 0,3 13,-5-27,5 30,-3-18,2 16,-1-15,-1 1,-2-14,3 14,-1 0,2 11,-1-11,-1 0,0-2,0 1,1 1,1 12,-2-13,2 13,-1-12,1 11,-2-11,0-2,-1-12,3 25,-2-13,2 16,-2-17,1 3,-3-16,0 2,2 11,-2-11,0 0,0-2,-2-12,4 25,-2-11,3 14,-6-30,6 29,-5-27,1 12,-1-12,2 12,-2-14,2 15,7 43,-1 0,-1-17,-3-9,0-4,-1-10,1 12,-1-14,-3-12,-1-4,-1-12,2 14,0 0,0 0,4 25,-2-11,0 0,1 0,-3-14,2 14,-2-14,-3-17,1 4,-1-4,1 3,0 0,2 14,-1-2,4 16,-1 0,-2-14,-1-2,1 2,0 0,0-3,-3-13,1 2,2 12,-3-14,1 2,-1-2,1 0,2 16,-1-3,-1-13,-1 2,1-2,-1 0,1 0,-1 0,-2-14,3 13,-3-13,2 14,-2-14,1 2,-1-2,0 0,1 0,-1 0,0 0,-2-14,2 14,0 0,-2-14,3 14,-1-1,-2-13,2 14,-2-14,2 14,0 0,-2-14,0 0,0 0,0 0,0 0,0 0,0 0,3 14,-3-14,0 0,0 0,0 0,0 0,2 14,-2-14,0 0,0 0,2 14,-2-14,0 0,0 0,0 0,0 0,2 14,-2-14,0 0,0 0,0 0,2 14,-2-14,0 0,0 0,0 0,0 0,0 0,0 0,0 0,0 0,0 0,0 0,0 0,0 0,0 0,0 0,0 0,0 0,-2-14,2 14,0 0,0 0,-2-16,2 16,-3-14,1 0,0 0,0 0,0 0,-1 0,-1-14,-1-2,1 3,-1-1,-1-16,1 16,-2-14,3 14,-3-13,1-1,1 14,1-2,-3-14,-2-12,2 10,-3-12,-1-14,2 14,-2-13,1 13,1 0,2 14,0 0,2 14,-1-14,-1 0,-3-16,3 16,-5-32,1 4,-3-16,2 14,1 2,4 28,-1-2,-1-12,2 14,1 2,-1-2,0 0,-3-14,4 15,-5-27,1 12,4 16,-3-16,2 14,0 3,-2-17,2 16,0-2,1 2,-1 1,-2-17,0 2,0 0,0 1,7 41,-2-14,-1 0,1-2,-1 2,3 14,-5-28,3 12,-1 2,-2-15,1 1,-1-2,-3-14,2 2,1 12,-2-14,2 14,0 3,-2-17,2 14,0 0,2 16,-4-30,0 0,0 0,0 3,0-3,0 0,0 0,-1 0,1 0,2 14,-4-28,0 1,-1-1,3 14,-2-12,0-2,1 15,-1-15,0 0,0 2,-1-1,3 13,-2-12,2 12,-2-11,2 11,-5-28,3 16,-2-15,2 15,-1-2,3 14,-2-11,2 11,-2-12,2 14,-5-29,6 29,-3-14,-1-1,3 15,1 0,-4-16,1 3,0-1,2 15,-2-17,2 16,-2-14,2 15,-2-17,0 2,0 1,-1-3,-1-12,4 29,-4-31,2 16,-1-1,1 1,0-2,0 3,-3-17,3 16,-2-15,4 27,-3-14,4 16,-4-18,3 16,-1 0,1-2,0 2,0 0,-3-16,5 30,-4-27,3 25,-1-12,0 2,0-2,2 14,-2-14,2 16,-2-15,0-1,0 0,2 16,-2-16,2 14,-2-14,0 0,2 14,0 0,-2-11,4 25,-4-28,0 2,0-2,2 16,0-2,-1-11,1 13,2 12,-1-12,1 14,-2-16,1 3,-1-1,2 12,-1-12,1 14,1-2,-3-12,3 15,-1-1,-2-14,3 14,-3-14,3 15,0-1,-1 0,1 0,1 12,-1-12,2 14,-3-14,3 14,-1-2,1 2,0 0,0 0,2 14,-2-13,2 13,-3-14,3 14,0 0,-2-16,2 16,0 0,0 0,-2-14,1 11,1 3,-2-14,2 14,0 0,0 0,0 0,0 0,0 0,2 14,1 0,-1 0,0 0</inkml:trace>
  <inkml:trace contextRef="#ctx0" brushRef="#br0" timeOffset="2">10304 1299,'0'0,"0"0,3 14,-3-14,2 14,-2-14,2 14,0 0,3 14,-3-14,0 0,0 0,5 27,-5-27,5 28,-3-14,3 14,-1 0,1-1,-2-11,4 26,-3-14,1 2,0 0,2 11,-2-11,2 14,0-2,0 2,-2-14,2 11,0 3,-2-16,2 16,-2-14,0 0,2 14,-2-14,2 14,0 0,1 2,-3-16,2 14,-2-14,2 13,0 1,-2-14,0 0,0 0,-2-14,4 30,-4-30,4 26,0 2,0 0,-2-14,0 0,2 11,-2-11,0 0,2 12,-2-12,0 0,-1-2,3 13,-2-11,2 12,0 0,0 2,0-3,-1 1,2 2,1 12,-5-29,8 45,-5-30,2 13,-2-11,0-2,0 2,0-2,0 1,2 13,-2-12,2 11,-2-11,2 12,-2-12,2 11,-1-11,1 14,-2-16,2 16,-2-17,5 31,-5-28,4 26,-2-13,-2-13,1 0,3 28,-1-14,-1-1,-2-13,2 14,1 0,-1 0,-2-14,3 13,6 45,-7-44,-4-30,4 30,6 29,-2-1,-1-12,-2-16,-3-14,0 2,3 12,-1-1,0-1,1 2,-1-2,0 1,-2-15,0 0,0 2,0-3,-1 1,2 2,-2-2,-1-15,2 17,0-2,-2-14,-1-1,3 17,-2-16,0 2,-2-14,1 12,1 2,0-2,0 2,0-1,-1-1,4 16,-3-14,-1-2,1 2,0 0,0-2,-3-12,3 11,-2-11,2 14,-1-2,1 2,2 12,0 2,-2-14,3 14,-4-14,4 13,-3-13,2 16,-2-16,-2-14,2 14,0 0,2 14,0 0,-2-14,2 14,-2-14,-2-16,2 16,0 0,-3-16,3 16,-3-17,1 4,2 10,-3-11,1 0,2 12,0 2,0 0,-1-2,-1-14,2 16,-3-17,3 15,-5-28,2 14,1 0,-1 0,1 0,-1-1,1 3,-3-16,0 0,0 0,1 0,1 14,-2-14,3 14,-1 0,0-1,1 3,0-2,-1 0,0 0,3 14,-3-14,1-1,-1 1,1 0,-3-14,2 14,-2-14,1 0,1 14,1-1,-3-13,2 16,-1-16,-1 0,0 0,0 0,1 0,-1 0,0 0,-2-14,2 14,0 0,1 0,-1 2,0-2,0 0,1-1,-1 1,-2-14,2 14,0 0,-2-14,0 0,3 14,-1 0,0 0,-2-14,2 14,0 0,-2-14,3 14,-3-14,2 14,-2-14,2 14,0 0,0-1,1 1,-1 0,0 0,0 0,0 0,-2-14,3 14,-3-14,2 14,-2-14,2 14,1 2,-1-2,-2-14,2 16,1-2,-3-14,0 0,0 0,0 0,0 0,0 0,0 0,2 14,-2-14,0 0,0 0,0 0,0 0,0 0,0 0,0 0,0 0,0 0,0 0,0 0,0 0,0 0,0 0,0 0,0 0,0 0,0 0,0 0,0 0,0 0,-2-14,1 12,1 2,-2-14,0 0,0 0,-1 0</inkml:trace>
  <inkml:trace contextRef="#ctx1" brushRef="#br1">5551 2068 4608,'0'0'1760,"0"0"-960,0 0-512,0 0 512,0 0-96,0 0-32,0 0-160,-14 0-64,14-14-256,0 14-64,0 0 64,0-15-32,0 15 0,0 0-32,0 0 0,0 0-64,0 15 32,0-1 0,0 0 32,-14 1 64,14 13 32,0 1-32,-14-1 32,14 15-128,0-14 0,0-1-32,-15 1 32,15-1-64,0 1-32,0-1 32,0 15 32,0-14 160,-14-1 128,14-14-128,0 15 32,0-1 32,0-13 64,0-1-32,-14 0-32,14-14-160,0 0-96,0 15 0,0-30 32,0 15-96,0-14 0,0 0 32,14-1 0,-14-13 0,0-15 0,14-14 0,1-14 0,-1 28 0,-14-14 64,14 14-32,-14 14 64,0 1-128,14-1-64,-14 15 64,0 0 64,0 14 0,0 0-32,0 0-64,0 0 32,0 28 32,-14-13 0,14 13 0,0 15 0,-14 14 0,14-28 0,-14-1 0,14 15 0,-15-15 0,15 15 64,-14-14 32,14-1 32,0-13-160,-14 13 32,14-14 0,0 1 64,-15-1-32,15 0-32,0 1 32,0-15-32,0 0-96,0 0 64,0-15 32,0 1 64,0 0-96,15-29 0,-15-14 96,14 14 96,-14 0-128,0 15-32,14-29 0,1 14 0,-15 0-96,0 14 64,14 15 96,-14 0 32,0 0-128,0-1-32,0 15 96,0 29 32,-14-1-96,14 15-32,0-14 32,-15 28 64,1-14 0,14 14-32,-14 0 32,14 0 31,-15 0-94,15 0-1,0-14 32,-14-15 63,14 15-94,0-14-1,0-15 32,0 0 0,0-14 63,0-14 33,0 14-32,0-43-64,14 15 32,-14-29-32,0 14 0,15-14 0,-1-43 64,0 14 32,1 15-32,-15 14 32,14 0-128,0 28-64,-14 1 128,0-1 96,0 15-96,14 0-32,-14 14 64,0 0 32,-14 14-128,14 14-32,0 29 32,-14-14 64,14-14-64,-14 28 0,-1-14 32,15 14 64,-14-14-32,14-15-32,-14 15 32,14-15-32,0-13 0,-15 13 64,15-28-32,0 0-32,0 0 32,15-28 32,-15 13-96,0-13 0,14-43 32,0-1 64,1 1-32,-15 28-32,14 0 32,0 15-32,-14-1-96,0 15 64,0 0 32,0-1 64,0 1-32,0 14 64,0 0-128,0 0 0,0 0 32,0 0 0,0 0 0,0 0 64,0 0-32,0 0-32,0 0 32,0 0-32,14 0 0,-14 0 64,0 0-32,0 0 64,15 0 64,-15 0 128,0 0-288,14 0-128,-14 0 192,14 0 96,1 0-64,-1 14-64,14 15 0,15-15-32,0 29-96,-14-14 64,-1-1 32,1 1 0,-1-1 0,-13 1 0,13-1 0,1 15 64,-15-14 96,15-1 64,-15 1-96,0-1-32,0 1-96,1-15-96,-1 0 128,0 1 96,-14-1 448,15-14 256,-15 0-352,0 0-96,0 0-256,-15-14-32,15-1-32,-14-13-64,0 13 32,-29-42-32,0-14 0,-14 14 0,14 0 0,0 14 0,0 15 0,15-1 0,-1 15-96,15-1 64,0 1 32,-15 0 64,15 14-32,0-14-32,14-1-64,-15 15 32,15 0-32,0 0 0,0 0 0,0 0-64,15 15 96,-1-1 0,14 29-64,1-15 64,-1 15-32,1-14 0,0-15 128,-1 29 32,1-15-32,14 1-64,-29-1 32,14-13-32,1 13 0,-15-14 0,1 15 0,-1-15 0,0 0 64,0-14 32,1 15 32,-15-15 0,0 0-64,0-15 32,0 15-128,0-28 0,-15 28 32,-13-43 64,-15 0 32,-28-14 32,28 0-160,-14 14 32,28 1-64,-14 13 0,15 15 64,13-1 0,-13 1-96,14 0 64,14 14-32,-15-14-64,15-1 0,0 15 96,0 0 0,15 0 32,-1 0 0,-14 0 64,14 0-96,15 0-64,-15 0 64,0 0 64,15 15 0,-15-15-32,-14 14 32,14-14 32,1 0-32,-15 0-32,0-14 96,0 14 0,0 0-32,0-15-64,-15 15 32,1-28 32,0 14-96,-1-1-64,1-13 64,0 13 0,0 1 32,14 0 64,-15 0-32,1 14-32,14-15 32,-14 15-32,14 0-96,-14 0 64,14 0 32,0 0 0,-15 15 64,15-15 32,0 28-128,-14-14 32,0 29-64,14 0 0,-15 14 0,1-14-64,14-14 160,-14 28 32,14-15-96,-14 15 32,-1 1 0,15-16 0,-14 15 0,14-14 0,0 0 0,-14 0 64,14-15-96,0 1 0,0-1-32,0 1 0,0-15 64,0 1 64,0-1-32,0-28 64,0-1-64,0-13-32,0-1 32,0-14-32,14 1-96,-14-15 64,14-43 32,1 14 0,-1 15 0,0 14 64,-14 0-32,0 14 64,14 14-128,-14 15-64,0 14 64,0 14 64,-14 29 0,14-14-32,-14 13-64,0 1 32,14-14 32,-15 28 0,1-14 0,14-1 64,0 1-32,-14-14-32,14 14-64,0-15 32,-15 1 32,15-15 0,0 0 0,0 0 0,0-14 0,0-14 0,0 0 0,0-15 0,15 1 0,-15-29 0,14 0-96,0 0 64,1 14 32,-15 0 0,0 14 64,0 15 96,0 14-128,-15 14-32,15 1 0,-14 13 0,14-14 0,-14 1 0,14-1 0,0 0 0,-15 1 0,15-1 0,0 0-96,0-14 0,0 14 64,0-28 0,0 14 32,15-28 0,-15 13-96,14-13 64,0 13-480,-14 1-192,15 0-800,-1 14-4447</inkml:trace>
  <inkml:trace contextRef="#ctx1" brushRef="#br1" timeOffset="1">10317 1455 5760,'0'-15'2176,"0"15"-1152,0 0-928,0-14 480,0 14-224,0 0 32,0-14-160,0-1-64,0 15-64,0 0-160,0-14 32,0 14-32,0-14 0,0 0 64,0 14 64,0-15 320,0 15 224,0 0 96,0-14 128,0 14-320,0 14-128,0 1-160,-14-1-64,14 0-96,0 15 32,-14-1-128,14 15 0,0 14 96,0-14 32,0 14-128,0-28 32,0-1 0,-14 1 0,14-1 256,-15 15 160,15-14-192,-14-1-64,0 1-160,14-15-32,0 15 32,-14-15 64,14 15-32,0-29-32,-15 14 32,15 0 32,0-14 32,0 0 32,0-14 0,15 0 0,-15-1-65,14-28 33,-14-28-64,14 0-32,0 14 32,1-1-32,-15 1-96,14 0 64,-14 29 32,0-15 64,14 29-32,-14-1 64,0 1-64,0 14-32,0 14-64,-14 15 32,14 14 32,0-1 0,0 16 0,-14-16 64,-1-13-32,1 28-32,14-14 32,-14 0-32,0 14 0,-1-14 0,1 0 0,0-1 0,14 1-96,-15-14 64,15-1 32,0-13 64,0-1-32,0-28 64,0 14-128,15-29 0,-1 0 96,0-28 32,1-28-32,-1-1 32,-14 15-128,14-1 0,0 15 32,-14 0 64,15 0-32,-15 14 64,0 0-64,14 15-32,-14-1 32,0 15-32,0 0-96,0-1 64,0 15 32,0-14 0,0 14 0,0 0 64,0 0-96,0 0 0,0 0 32,0 0 64,0 0 32,0 0 32,0 0-64,0 0 32,0 0 0,0 0 32,0 0 0,0-14 0,0 14-64,0 0-64,0-15-64,0 15 32,0 0-32,0 0 0,0 0 64,14 0 64,-14 15-96,14-15 0,-14 14 32,15 0 64,-1 1-96,15 13 0,-15 1 96,14 14 32,1 14-32,14 0 32,-15 0 224,15-14 160,0 0-224,-14-1-128,13-13-96,-13 14 32,0-15-96,-1 1 0,1-1 96,-15 1 32,0-15-32,1 1-64,-1-1 96,-14-14 0,0 14 576,0-28 352,0 14-512,0-14-256,-29-1-192,1-13 0,-1-15-96,-14-29 0,0 15 32,1 0 64,-1 0-32,0 0-32,14 14 32,1 15-32,-1-15-96,15 29 64,0-15 32,-1 15 0,1-1 0,0 15 0,14 0-160,0 0 32,14 15 64,-14-1 96,14 0-64,1 15 0,13-1 32,1 15 0,-1 14-96,15 0 64,0-14-32,0 0 0,-15 0 128,1-29 32,0 15-128,-15-15 32,14 15 0,-13-15 64,-1 0-32,0 0-32,-14 1 32,15-1 32,-15-14-448,14 14-224,-14 1-3776,0-15-1215</inkml:trace>
  <inkml:trace contextRef="#ctx1" brushRef="#br1" timeOffset="2">7406 12585 3840,'14'-29'1472,"-14"29"-768,0 0-128,0 0 576,0-14-32,0 14 128,0 0-256,0 0-64,0 0-512,0 0-32,0 0-32,0 0-64,-14 0 0,14 14-96,0-14-32,-14 0-32,14 15 0,-15-1-64,15 15 32,-14-15-64,14 29 64,-14-15-64,0 15 64,14 0-64,0 0 64,-15-15-128,15 1 0,0-1 32,0 1 0,0-15 0,0 0 64,0 1 96,0-1 128,0-14-64,0 0-64,0 0-64,0 0-96,0-14 32,15-1-32,-15 1 0,14-14 0,-14-15 0,14-14 64,0 14-96,1-29 0,-1 15 32,0 0 0,-14 14 0,15-14 0,-15 14-96,14 15 64,0-1 32,1 1 64,-15 13-32,14 15-32,-14-14 32,0 28 32,0 1-32,0 13-32,-14 1 32,14 14 32,-15 0-96,1 14 0,0-14 32,-1 28 64,1-14-96,0 0-64,14-14 64,-15 14 64,15-14 0,-14-15-32,14 1 32,0-15 32,0 1-96,0-15 0,0-15 32,0-13 0,14 13-96,-14-56 64,15 28 96,-1-28 32,0 14-128,1-29 32,-1 29 0,15-14 64,-15 13-32,0 1-32,0 14 96,-14 15 64,15 14-224,-30-1 0,15 15 0,0 29 32,-14-1 96,0 15 96,0 0-128,-1 29-96,-13-15 32,13 14 0,1-14-64,0 0 64,-1 0 32,15-14 64,-14-14-96,14-1 0,-14-13-32,14-15 0,0 0 128,14-15 32,-14 1-32,0 0-64,14 0-960,-14-1-480,0 1-2720</inkml:trace>
  <inkml:trace contextRef="#ctx1" brushRef="#br1" timeOffset="3">6835 12499 6272,'-14'-43'2368,"14"43"-1280,-14 0-768,14 0 544,-15 0-224,15 0-32,0 0-448,0 0-160,15 0 0,-15 15-32,0-15 96,14 14 160,14 14 192,1-13-224,-1 28-32,1-15-96,14 15-64,-15 0 96,1 0 64,14 0 64,-15-1 32,-14-13-128,15 14-96,-15-15 0,15 1 32,-15-1-96,0-13 0,1-1 32,-1 0 64,0 1 448,0-15 224,-14 14-96,0-14-33,0 0-287,0 0-64,0 0-128,-14-14-96,0-1 0,0 1-32,-15-15 0,1 1 0,-1 14-96,-14-29 0,15 14 64,-1-28 64,1 29-64,-1-15 0,15 14 32,-1-14 64,-13 15-96,14-1-64,-1 15 64,15-15 64,-14 15-64,14 0 0,-14 14-32,28 0 0,0 0 64,1 14 0,13 15 0,1-1 0,-1 15 0,15 0 0,-14-15 0,-1 15 0,1 0 0,-1 0 0,-13-15-96,-1 1 64,0 0 32,0-1 64,1-14 32,-15 1 32,14-1-64,-14 0-64,14 1 32,-14-15 32,0 0-96,14 0 0,-14 0-480,0 0-191,0 0-993,15 0-448,-15 0-1824</inkml:trace>
  <inkml:trace contextRef="#ctx1" brushRef="#br1" timeOffset="4">7406 12900 4736,'-14'28'1760,"14"-28"-960,-15 29-864,15-29 288,0 14 32,0 0 96,0 1 288,0-1 160,0 0-416,0-14 288,0 14 64,0-14-96,0 15 32,0-15-320,0 14-128,0-14-128,0 0-96,0 0 160,0-29 128,0 15-32,15-14 32,-15-1-32,14-28 0,-14 14-64,14-28-32,0 28-32,1-14 0,-1-1-160,0 16-32,0-1 32,1 14 64,-1-14 64,-14 15 32,0 14-160,0-1 32,0 15 0,0 15 64,-14-15-32,-1 28-32,15-14 32,-14 44-32,0-16 0,-15 15 64,29-14-32,-14 14-32,0-14-64,0 0 32,-1-14 32,15-1 0,0 1 0,0-15 0,0-14-864,0 0-352,0 0-2848</inkml:trace>
  <inkml:trace contextRef="#ctx1" brushRef="#br1" timeOffset="5">12244 11772 5632,'0'0'2176,"0"0"-1152,0 14-768,-15-14 576,15 14-192,0 0-64,-14 1-256,14 13-64,-14 1-128,-1-1-32,15 15 96,-14-14-96,0 14 0,14-1-32,0-13 32,-15 14-128,15-15 0,0 1 32,0-1 64,0 1 32,0-15 32,0 1 288,0-15 96,0 0-160,0 0-64,0-15-160,0 1-96,0 0 0,0-29-32,0 0 64,15 0 32,-15 0-128,14-14 32,0 0 0,1 0 0,-1 0 0,-14 0 0,14 14 0,-14 0 64,15 0-32,-15 29 64,14 0-64,-14 14-32,0 0 96,0 14 0,0 0-128,0 15 32,0-1 64,-14 15 32,-1 0-128,15 14 32,-14-14 0,14 14 0,-14-14 0,14 0 0,-15 0 0,15-15 0,0 1-96,0-15 64,0 0 32,0-14 0,0-14-96,0 0 64,0-15 32,15-14 64,-15 1-32,14-30 64,-14 15 0,14-14 96,1 14-32,-15-1 64,14 1-128,-14 14-64,0 15 0,0 14 32,0-1-32,0 30-32,0 13 32,-14 1-32,-1 14 0,1 14 64,14-14-96,-14 28 0,-1-14 32,1 14 0,14-13 0,-14-1 64,-1-14-96,15-1 0,0 1-32,0-14-64,0-15 96,0-14 0,0 14 32,0-42 0,0-1-96,0-28 64,15 14 96,-1-14 32,-14 0-32,14-14-64,1 13 32,-1 1 32,0 15-96,-14 13 0,0 0 96,0 29 32,0 0-192,0 15-64,0 13-288,-14 1-64,14 14-832,-14-15-416,14 15-1888</inkml:trace>
  <inkml:trace contextRef="#ctx1" brushRef="#br1" timeOffset="6">11715 11686 5248,'-14'-15'2016,"14"15"-1088,-14 0-448,14 0 576,-15 0-160,15 0-64,0 0-96,-14 0-96,14 0-320,0 0-128,0 15 0,0-15 32,14 28 32,1 1-128,13 14-32,1-15-32,14 29-64,-15-14 32,15 14-32,-14 0 64,-1 0 32,1-14 32,-1 0 0,1 0 0,-15-15 0,0 1-64,15-1-64,-15-13 224,0-15 160,-14 14-64,15-14 64,-1-14-97,-14-1 65,0 15-128,-14-14-64,14-14-64,-15-15 0,15 14-128,-28-14 0,-1 1 32,1-15 0,-1 14 0,-14 0 64,15 0-32,-15 15-32,29-1 32,-15 0-32,15 15 0,-15 0 64,15 0-96,0 14-64,14-15 64,-14 30 0,14-1-64,14 14 64,0 1 32,15 14 0,-1 0 0,15 14 0,-29-14 0,29 14 0,-14-15 0,-15 1 0,14-14 0,-13-1 0,-1 1 0,0-1 64,0-13-32,1-1-32,-1 0 96,-14-28 64,0 14-64,0-14-64,0-1 0,0-27-32,0 27-96,-14-13 64,14-1 32,0 1 64,-15 13-32,15 15-32,0 0 32,0 15-32,0-15-96,0 28 64,15-14-544,-15 1-255,0 13-257,14-13-160,-14-1-160,0 0-64,14 0-1952</inkml:trace>
  <inkml:trace contextRef="#ctx1" brushRef="#br1" timeOffset="7">12143 12328 5760,'0'0'2176,"0"0"-1152,0-14-1056,0 14 384,0-14 32,0 14 160,15-29 0,-15 1 32,14-29-288,0 14 32,0-14 32,1 0-288,13 14 0,1-14-64,-1 14 64,-13 14-32,-1 1-32,14-1 448,-28 1 160,15 14 256,-15-1 128,14 1-192,-28 14-97,-1 0-255,1 29-128,0-15-32,0 14-32,-1 1-224,-13 28 0,14-14-32,-15 14 0,15-14-96,-1 0 64,1-15-32,14-14-64,-14 15 96,14-29 0,0 0 32,14-29 0,-14 1-96,14-1 64,1-14 96,-15 15 32,0-1-32,14 15-64,-14 0-1120,0 14-511,0 0-2977</inkml:trace>
  <inkml:trace contextRef="#ctx1" brushRef="#br1" timeOffset="8">16896 4851 7296,'0'-15'2720,"0"15"-1472,0 0-896,0 0 672,0 0-352,-15 0-32,15 0-128,15 0 96,-15 0-352,0 0 224,14 0 128,-14 0 95,0 0 65,0 0-224,0 15-64,0-15-224,14 14-96,-14 0-64,0 0-96,15 15 96,-1-1 0,0 1-192,15 0 0,-1 13 96,15-13 64,0 14-96,0-15 32,0 15 0,-15 0 64,15 0 96,-14-15 64,-15 15 160,14-14 96,-13-1-256,-1-14-64,0 15-160,1-15-32,-1 0 32,0 1 0,-14-15 0,0 14 64,14-14 32,-14 0 96,-14 0 96,14-14 64,-28-1-160,13-13-64,-28-15-64,15 0-64,-15 0-64,0 1 32,15-15 32,-15 14 64,14 0-32,1 0-32,-1 15-64,1-1 32,13 1 32,1 13 0,0 15 0,-1-14 0,15 0-96,-14 14 64,14 0-32,-14 0 0,14 0 0,14 0-64,-14 14 0,14 0 96,1 15 0,-1 14 32,15-15-96,-1 15 64,15 0 96,0 0 32,0-1-128,-1-13-32,1 14 32,-14-15 0,-1 1 32,1-15 64,0 15 32,-15-15 32,0 0 0,0-14 0,1 14-64,-15-14 32,14 15-64,-14-15 64,0 0-64,0-15-32,-14 15-544,14-14-288,-15 14-1120,1-14-416,14 0-2879</inkml:trace>
  <inkml:trace contextRef="#ctx1" brushRef="#br1" timeOffset="9">17424 5507 7168,'14'-29'2720,"-14"29"-1472,0-14-1024,0 14 576,0 0-128,0 0-32,15 0 32,-15 0 32,0 0-384,0 0 320,0 0 95,-15 0 129,15 14 32,-14-14-288,-14 15-32,-1-1-288,0 15-32,-13-1-64,-1 15 32,0 0-192,0 0-32,14 0 0,-13-1 64,13-13-32,15 14-32,-1-29 32,1 15 32,0-1-32,0-28-32,14 15 32,-15-1-32,15-14 64,0 0 32,0-14-128,15-15-32,-15 0 32,28 1 0,1-15 32,-1-14 64,1 28-32,14-14 64,0 1-128,-1 13 0,1-14-32,-14 15-64,-15 13 96,0 1 64,1 0 192,-15 14-32,-15 14 64,1-14-160,-14 29-64,-1-1 0,-14 1-32,15 14 0,-1-15 0,0 1-96,-13-1 64,13 15 32,15-14 64,-1-1-96,1-13-64,0-1 64,14 0 0,0-14-64,14-14 0,0 0 64,15-1 64,0-13 64,-1-15 32,1 0-64,14 14-64,-29 1 32,14-1-32,-13 15 0,-1-15 64,-14 29-96,-14-14 0,-1 14-32,-13 14 0,14 15-224,-15 0-64,0-15-1152,15 14-448,0 1-3295</inkml:trace>
  <inkml:trace contextRef="#ctx1" brushRef="#br1" timeOffset="10">17424 8404 8448,'0'0'3168,"0"0"-1728,0-15-992,-15 15 832,15 0-288,0 0 63,-14-14-319,14 14-128,0 0-352,0 0-96,0 0-32,0 0 0,0 0 64,14 14-32,-14-14 64,15 0 0,-1 15 96,0-1-32,0 15 0,1-15-32,-15 14 0,14 1-224,0-1 0,1 15-32,-1 0 64,14 0-96,-13 0 0,13-15 32,1 15 64,14 0-32,-15-15 64,1 15 128,13-14 128,-27-1-192,13-13-32,1 13 0,-29-14 64,14-14 256,0 15 160,-14-15-224,0 14-64,-14-28 96,0 14-128,-1-15-128,1 1-32,-14 0-128,13-15-32,-27 1 32,13 13 64,1-13-32,-1-15-32,15 0-64,-1 0 32,-13 15-32,14-15 0,-1 0 64,15 29 64,-14-14 32,14 13 32,0 1-224,-14 0 0,14 14 32,0 0-128,0 0 64,0 14 64,0-14 96,0 14-64,14 15 0,-14-15-32,14 15 0,1-1 64,13 1 64,1-1-32,-1 1 64,1-1-128,14 1 0,-15-1 32,1 1 0,-1-15-96,-14 15 64,1-15 96,-1 0 32,0 1-128,1-1 32,-1 0 0,0-14 64,0 14-32,-14-14-32,0 0 32,15 0-32,-15 0-160,-15 0-32,15 0-1056,0 0-352,-14 0-1120,14 0-415,0 0-2017</inkml:trace>
  <inkml:trace contextRef="#ctx1" brushRef="#br1" timeOffset="11">17880 9103 6144,'0'-14'2272,"0"14"-1216,0 0-736,-14-15 640,14 15-448,0-14-32,14 14 0,-14-14 64,14 0-288,-14-1 224,14 15 64,-14 0 256,0 0 160,0 0-33,0 0 65,0 15-256,-14 13-64,0-14-192,-15 15-32,15 0-128,-15-1-32,1 15-160,14 0-32,-15-15-32,1 15-64,-1 0 32,0 14-32,1 0 0,14-14 64,-15 0-32,15 0 64,0-15-128,-1 1 0,15-15 32,-14 0 64,14 1-96,0-30-64,0 15 64,0-28 0,14-15 32,15 15 0,-15-15 0,15-14 0,-1-1 0,29 1 0,-28 0 0,14 14 64,-1-14-32,-13 0-32,-15 29 32,15-15 32,-29 14 320,14 15 224,-28 14-320,14 0-64,-29 14-160,15 15 32,-15-1-128,15 1-64,-14-1 64,-1 15 64,1 0-64,-1-14 0,15 13 32,-15-13 0,15 14 0,0-29 64,-1 15-96,15-15 0,-14 0 32,14 1 0,0-15-704,0 0-320,0 0-896,14-15-384,-14 1-2879</inkml:trace>
  <inkml:trace contextRef="#ctx1" brushRef="#br1" timeOffset="12">1798 4651 5760,'0'-14'2176,"15"14"-1152,-15-15-768,0 15 576,0 0-64,0 0 32,0 0-96,0 0 32,0 15-416,0-15 96,-15 28 32,15-14-32,-14 29 0,-14 0-96,13-14 32,-28 28-64,15-14 0,-1 14-97,1-14 33,-15-1-128,15 15 0,-1-14-32,0 0-64,15 0 32,-14 14-32,13-28 0,1-1 0,0 1 0,0-15 64,14 0 32,-15 1 32,15-15-64,15 14 32,-15-28-128,14-1 0,0 1 96,29-29 32,-15 15-128,15-15 32,14-14 0,-14 0 0,0-15 0,0 15 64,0-14-32,-15 14-32,1-15 32,-1 29 32,-14 1-96,1 13 0,-1 0 160,-14 44 160,-14-1-160,-1 15 0,1 13 0,0 15-64,-15-14-64,-13 14 32,-1 1-32,-14-1 0,14 0 0,0 0 0,0-14 64,29-15-32,-15 15-32,15-29-256,0 1-96,14-1 320,14-14 224,0-14-640,15-1-224,-15-13-895,15 14-353,-1-15-2144,1 15-1120,-1 14 2560</inkml:trace>
  <inkml:trace contextRef="#ctx1" brushRef="#br1" timeOffset="13">1541 5479 6400,'0'-14'2368,"-14"14"-1280,14 0-704,0-15 672,0 15-320,-14 0-32,14 0-64,0 0 64,-15 0-384,15 0 32,0 0 0,-14 0-128,28 15 32,-14-1-96,15-14 0,-1 14-32,14 0 64,1 1-32,0-1 63,-1 15-191,1-1-32,13 1-64,-13-1 0,-15 1 64,29-15 64,-14 0-32,-1 15-32,1-15 32,-1 15-32,1-15 0,-15 0 64,1 0-32,-1 1 64,0-1 288,0 0 224,-14-14 96,15 0 64,-15 0-160,-15 0-32,1 0-256,-14-14-128,13 0-96,-13-1-96,-1 1 32,15 0-32,-29-15-96,0-13 64,0-1 32,0 14 64,1 1-32,-1-15 64,0 14-128,14 1-64,1 13-32,-1-13 96,1 14 0,13 14 96,1-15-96,14 15-64,0 0-32,0 0 0,0 15 0,29-1 96,-1 0 0,1 15 32,14-1 0,0 15 64,-1-14-96,1 13 0,0-13 32,0 14 64,-15-15-96,15 1 0,0-1 32,-14 1 0,-1 0 0,1-1 0,-1-14 0,1 1 64,-15-1-32,0-14-32,-14 14 96,15-14 0,-30-14 96,1 14-96,-14-29-64,13 29 0,-13-28-32,-1-15 0,1 14 0,-1-13 0,-14-15 64,15 28-32,-1-14-32,-14 15-64,29-1 32,-15 15 32,15 0 0,0-1-96,0 1 64,-1 14 32,15 0 0,0 0-288,15 14 224,-1-14 160,0 29-192,15-1-64,-15 1 96,15-15 0,-1 15 64,-14 14 0,29-15 64,-14 1 32,-1-1-128,1 1 32,-15-15 0,1 15 64,-1-15-32,0 0-32,-14 0 96,14-14 64,-14 15-64,0-15-64,-14-15 0,0 15-32,-15-28 0,15 14 64,-15-15-32,1 0-32,-15-13 32,0-1 32,-14 0-32,14 0-32,15 29-64,-15-15 32,0 1 32,14-1 64,15 15-96,0 0-64,0-1 64,-1 15 0,1-14-192,14 28 128,14-14 96,1 0 32,-1 0-32,14 15-64,1-15-32,0 14-32,-1 0 96,1 1 0,-1-1 96,1-14-96,-15 28 0,0-28 96,1 15 96,-1-1-640,0-14-288,0 14-1024,-14-14-479,15 0-2465</inkml:trace>
  <inkml:trace contextRef="#ctx1" brushRef="#br1" timeOffset="14">1399 8261 7296,'0'14'2816,"0"-14"-1536,0 15-1088,0-15 640,0 14-96,0 0 96,-15 0-160,15 1-96,-14-1-320,14 14 32,-14 1 64,0 0-1,-15-1 33,29 1-128,-29 13-96,15-13-64,0 14 0,0-15-64,-1 15-32,1-14-64,0-1 32,-1 1 32,1-15 64,14 0 32,0 1 32,-14-1 128,14-14 160,0 14-224,0-14-32,0 0-160,0-28-32,14 13-32,0-13 0,1-1 64,-1-28 0,15 14 0,-15-14 0,14 14 0,1-14 0,0 15 0,-1-1 0,1 14 0,-15 1 64,0-1 32,1 29 32,-1-14-64,-28 14-64,14 0 32,-15 28-32,1 1 0,-15 14 64,15-15-32,-29 29-32,29 0 160,-43 1 32,28-1 0,1 0-32,-1 0-192,1-14 32,-1-15 0,15 1 0,-1-1-96,30-28 0,-15 14-32,14-42 96,0 14 0,1-29 32,13 14 0,-14-28 0,15 0 0,0 0 0,-1 14 0,1 0 0,-1 1 0,-13 13 0,13 1 64,-14-1 96,1 15-64,-15-1 0,0 15-32,-15 15-64,1-15 32,0 43-32,-15-29 0,15 29 0,-15-1 0,1 1 0,-1 0 0,-14-14 0,29-1-96,-14 15 64,13-29-32,1 15 0,14-29-96,0 0 32,14 0 64,1-29 96,13 1 0,1-15 64,-1 0-128,1-14 0,-1 14 32,1 15 0,-15-15 64,1 29 96,-1-15-64,-14 29-64,0 0 64,-14 29 0,-1-1-128,-13 15 32,13-15 0,-13 30 0,-1-16-96,-14 1 64,29 14 32,-14-14 0,13-14-160,1-1 32,0 1-800,14-15-320,0-14-287,14 0-97,-14 0-2624</inkml:trace>
  <inkml:trace contextRef="#ctx1" brushRef="#br1" timeOffset="15">1127 9032 5888,'-14'-14'2176,"14"14"-1152,0-14-768,-14 14 512,14 0-96,0 0 64,0 0-64,0-15 64,0 15-416,0 0 160,0 0 160,0 0-224,0 15-64,0-15-128,0 14 0,14 0-128,-14 1-64,14 13 0,15 1-32,-15-1 0,0 1 64,15-1-32,-1 1 64,1-1-64,14 1-32,-15 0 96,15-1 0,-14 1 223,13-15 193,-13 0-192,-1 15-96,1-29-128,0 14-96,-15 0 96,0-14 64,0 0 64,-14 0 32,0 0-128,0 0-32,-14 0-32,-14-14 32,-1 0-64,0-15 64,1 15-128,-15-29-64,15 15-32,-15-15 0,14 14 96,1-14 64,-15 15-64,14-1 0,1 1 32,-1-1 0,15 1-96,0 13 0,-1 1-96,15 0 32,0 14 96,15 0 32,-15 0 32,14 14 64,-14 0-96,29 15 0,-15-1 32,14 15 64,-13-14-96,27 14 0,-13-1 32,14 1 64,0 0-96,-1 0 0,-13-14 32,14 13 0,-15-13 64,15-1 32,-29 1-32,15 0 32,-15-15-64,0-14 64,-14 14 64,0-14 64,0 0-96,0-14-32,-14 0-96,-29-15-32,29 15 32,-29-29 64,0 14-96,1-28-64,13 14 64,-14 1 64,15-1 0,-1 0-32,1 14-64,-1 1-32,1-1 64,13 15 0,1-15 32,0 15 0,0 0 0,-1 14 0,1-14-160,28 28 32,-14-14 64,0 28 96,15-13-64,13 28-64,-14-15 64,15 1 0,-1 13 32,15-13 0,0 14 64,-14-15 32,13 1-128,-13 0 32,14-1 0,-29-14 64,15 15-32,-15-15-32,14 0 32,-28-14 32,15 15 32,-1-1 32,0-14-160,-14 14-32,0-14 32,0 0 0,0 15-128,0-30-32,0 15-192,-14-14-96,0 0 64,-15-1 1,1 1-97,-15-14-32,14-1 32,1 1 64,-1-1 96,1-14 160,-1 0 96,1 15 64,-1-15-64,15 14 64,-1 1 32,-13-1 64,14 1-32,-15-15 64,15 29 0,0-15 32,-1 15 192,1-15 128,14 29-96,-14-14 32,14 14-160,-15-14-64,1 14 0,14 0-32,-14 0 0,14 0 63,-14 0-95,-1 0 0,15 0-32,0 0-64,-14 0 32,14 0-32,0 14-96,0-14 64,0 0 32,14 0 0,-14 0 128,15-14 160,-15 14-32,14-29 32,0 15-160,0-15-32,1 1-32,-1-15-64,0 14-64,1 1 32,-1-1 32,14-14 64,-13 29-32,-15-14 64,14 13-64,0 1 64,0 0 0,-14-1 96,15 15 96,-15 0 160,0 0-192,-15 0 0,15 15-64,-14-1-32,0 15-192,0-1 32,14-14-64,-15 29 0,1-14 128,0-1 32,0 1-128,-1-1 32,1-13 0,14-1 0,0 15-96,0-29 0,0 0 64,0 0 0,0-15-64,14-13 64,1 13 32,-1-27 0,14 13 0,-13-14 64,-1 0-32,14 15-32,-13-1 32,-15 15 32,14 0-256,-28 28-32,14-14-224,0 29-128,-15-15-256,1 29-128,0-15-383,14 1-193,-14-1-2624</inkml:trace>
  <inkml:trace contextRef="#ctx1" brushRef="#br1" timeOffset="16">1085 8989 5248,'0'0'2016,"0"0"-1088,-14 0-736,14 0 480,-15 15-64,15-15 32,0 0-160,-14 0-32,14 0-256,0 0 0,0 0 32,0 0-32,0 0-32,0 0-32,0 0 0,0 14 64,0 0 32,0 0-32,14 15 32,-14-15-128,15 15 0,-1-15-32,0 15 32,1-15-64,13 14-32,-14-13 32,15 13-32,-15-14-512,15 1-192,0-1-1280,-1 14-480,1-13-416</inkml:trace>
  <inkml:trace contextRef="#ctx1" brushRef="#br1" timeOffset="17">1184 9074 5632,'0'0'2112,"0"0"-1152,0-14-480,0 14 640,0 0-416,0 0-64,0 0-256,0 14 0,15 1-224,-15-1-32,14 15 64,-14-15 32,28 29 96,-13-15-160,-1 15-32,15-14-64,13 13-64,1 1 32,0 0 32,0 0-32,0 0 64,0-15-288,-1 15-32,-13 0 128,14 0 96,-29-15-384,15 15-160,-1-14-704,-13-15-256,-1 15-1600</inkml:trace>
  <inkml:trace contextRef="#ctx1" brushRef="#br1" timeOffset="18">842 5236 6144,'-14'0'2272,"14"0"-1216,0-14-896,0 14 544,0 0-192,0 0 320,0 0-256,0 0-288,0-14-128,0 0 32,0 14 192,0-15 64,-14 15-32,14-14 64,0 14-64,-14 0 64,-1 0-128,1 0-32,0 0-128,-1 0 31,1 14-63,-14 1 0,13-1-96,1 14-64,0 15 32,0 0 32,-1 0 32,1 0 32,0-1-160,-1 1 32,1 0-64,14-14-64,0 13 96,0-13 64,14-1 0,1-13-32,-1-1-64,15-14 32,-1 0 32,15-14 64,0-15-32,0 15 64,-1-15 128,1-13 128,-14-1-128,-1 0-64,1-14 64,-29 14 64,14 15 224,-14-15 128,-14 28-128,14-13-32,-15 14-160,1 14-32,0 0-256,0 28 0,14 1-96,14 14 0,0-15 64,15 1 0,-15-1 0,15 1 64,-1-1 32,1 1 32,-1-1-64,-14-13 32,15 13-128,-15-14 0,1 1 96,-15-1 32,14 0-1024,-14-14-416,0 29-1951,0-15-737,0 15-448</inkml:trace>
  <inkml:trace contextRef="#ctx1" brushRef="#br1" timeOffset="19">15 8432 8704,'0'-14'3328,"0"14"-1792,0-14-1088,0 14 896,-15 0-384,15-15-65,0 15-447,0 0-192,0 15-160,15-1 0,-15 15 0,0-15 160,14 29 160,0-15-32,15 29 32,-15 0-96,0 29-32,15-15-32,-1 15 64,-13 0 192,13-15 64,1-14-224,-15 15-64,0-15-32,15 0 64,-15-14-32,0-15 64,1 15-128,-15-14 32,14-15 32,0 14 160,-14-13-192,0-1-64,14-14-96,-14 14-96,0 1 32,15-15-32,-15 14-96,28-14 64,-14 0 32,15-14 0,-15 14 0,15-29 0,-1 29-96,1-29 0,-1 15 128,1-14 96,-15-1-32,1 0 0,-1 1-32,-14-1 32,-14 1 0,-1-1 32,15 15-160,-28-15-32,-1 15 32,-14 0 64,1 0-1056,13-1-512,0 1-1312,15 0-544,14 0-2239</inkml:trace>
  <inkml:trace contextRef="#ctx1" brushRef="#br1" timeOffset="20">5666 1312 7296,'0'-28'2720,"-28"-1"-1472,28 29-768,0 0 768</inkml:trace>
  <inkml:trace contextRef="#ctx1" brushRef="#br1" timeOffset="21">5638 1241 14464,'0'0'1056,"0"-14"-544,0 14 223,0 0 129,0-15 160,-15 15 192,-13 0-256,14 15-96,-15-1-352,15 0-96,-29 15-224,14-1-128,-14 15-32,15 14 32,-1 14-96,29-13-64,0-1-32,15 0 96,13-29 0,15 1 32,43-15 0,-1-28 0,15-1 0,-28-13 0,-1 14 0,-14-1 64,-14 1-2080,0 0-864</inkml:trace>
  <inkml:trace contextRef="#ctx1" brushRef="#br1" timeOffset="22">10974 785 7680,'-14'0'2880,"14"0"-1536,0 0-992,0 0 672,-15 0-352,15-15 32,0 15-64,0 0 64,0-14-384,-14 14 159,14 0 161,0-14 0,-14 14 0,-1 0-64,1 0-32,0 0-224,-15 14-64,1 0-128,-15 15-96,14 0 0,-13-1-32,13 1 0,1 13 0,-1 1-96,15 0 0,-1 0 128,15 0 32,0-15-96,15 1-32,13-15 32,1 15 64,-1-15 0,15-14 64,-14 0-64,14-14 64,14-15-64,0-14-32,0-14 224,14 14 96,-14-28-96,-14 14 32,0-14-32,-15 13 32,-13-27-64,-15-1 32,-15 1-128,1-1 0,-14 0-32,-1 15-64,-14 0 32,15 14-32,-1 14 64,15 14 32,-15 29-192,15 0 0,0 0-32,14 43 64,0-14 32,14 42 32,15 15 128,-15-1 64,14 29-64,1-14-32,28 14-32,0 1-64,-14-30 32,14 1 32,-28-15-96,13 0 0,-13-28 32,-1 0 64,-13-14-1152,-1-1-544,-14-14-3263,0 15-2657,-14-43 2752</inkml:trace>
  <inkml:trace contextRef="#ctx1" brushRef="#br1" timeOffset="23">7121 9446 4352,'0'0'1664,"0"0"-896,0 0-896,0 15 320,0-15-160,0 0-32,0-15 224,0 15 160,0 0-192,0-14 256,0 14 160,0 0 32,-14 0 0,14-14-64,0 14 32,0 0-256,0 0-64,0-14-32,0 14 0,0 0 0,0-15 0,0 15 64,0 0 32,0 0 96,0-14 64,0 14-96,0-14 64,0 14 32,0 0-32,0 0-97,0-14-63,0 14-64,0 0 0,0 0 0,0 0 0,0 0 64,0 0 128,0 0-128,0 0 0,0 0-64,0 0 64,0 0 32,0-15 32,0 15-128,0 0 0,0 0 32,0 0 64,0 0-32,0 0 32,0 0-128,0 0 32,0 0-160,0 15 0,0-1 32,0 0 0,14 0 0,-14 29 0,15 0 128,-15 14 96,14-14-192,0 14-32,1 0 64,-1 0 96,-14 0 0,14 1 0,0-16-32,-14 16 0,0-16-64,15 1-32,-15-14-32,0-1 0,0-13-64,0 13 32,0-28-64,0 14-32,0 1-608,0-15-256,0 0-2080,0 0-960,0 0-2303</inkml:trace>
  <inkml:trace contextRef="#ctx1" brushRef="#br1" timeOffset="24">10846 9361 7552,'0'-14'2880,"0"14"-1536,0 0-928,0 0 704,-14 0-224,14 0 0,0 0-192,0 0-128,-15 0-321,15 0 33,0 0 64,0 0 0,0 0 96,0 0-32,0-14 0,0 14-32,0 0 0,0 0-192,0 0-64,0 0-128,0-14-32,0 14 32,0 0 0,15 0 0,-1-15 64,-14 15-96,14-14 0,0 14 32,1-14 0,-1 14 0,14-15 64,1 15-96,0 0 0,-1 0-32,1 0 0,-15 0 64,14 0 64,-13 15 256,-1-1 160,-14 0 64,0 1-32,0 13 0,-14-14 96,-1 15-224,1-15-64,0 15-32,0-15 32,-1 0-160,1 1-96,14-1-128,-14 0-32,14 0 64,-14 1 0,14-1-64,14-14 0,-14 14-32,14-14 96,0 15 64,1-15 64,-1 0-128,14 14-32,1 0 32,14-14 64,-15 14 0,-13 1-32,-1-1-64,14 15-32,-13-15 128,13 0 32,-14 0 0,-14 15-64,15-15 96,-1 0 0,-14 1-32,0-1-64,0 15 224,-29-15 160,15 14-64,-14-13 64,-1-1-224,1 15-96,-15-15-32,14 0-32,1-14 0,-1 14 0,1-14-288,-1 15-64,15-15-1024,0 0-352,-1 0-1408,15 0-543,0 0-1441</inkml:trace>
  <inkml:trace contextRef="#ctx1" brushRef="#br1" timeOffset="25">11873 7905 5632,'0'-14'2112,"0"14"-1152,0 0-576,0 0 672,0 0-128,15-14 32,-15 14-64,0-15 0,0 15-480,0-14 96,0 14 64,0-14-64,0 14 95,0-14-31,0 14-64,0 0-128,0 0 0,0-15-96,0 15 64,0 0-128,0 0-64,0 15 0,0-1-32,0 14 0,0-13 64,14 13-96,-14 1-64,0 14 64,14-1 0,-14 1-32,0 0-64,14-14 96,-14 13 0,0-13 96,15 14 96,-15-29-128,0 15-32,0-1-64,14-14-64,-14 1 96,14-1 0,1-14-32,-1 0-64,0 0 160,0 0 32,15 0 0,-15-14-32,1 14-192,13-15 32,-14 1 0,15 14 64,-15-14-96,1 0 0,-1 14 32,0 0 0,0-15 64,-14 15 96,15 0-288,-15 0-128,0 0-1088,0 0-384,0 0-895,0 0-353</inkml:trace>
  <inkml:trace contextRef="#ctx1" brushRef="#br1" timeOffset="26">12272 7948 8832,'0'0'3328,"0"-28"-1792,0 28-960,0 0 896,0 0-353,0-15-31,0 15-256,0 0-128,0 0-384,0 0-128,0 15-64,0-1 128,15 0 160,-15 15-96,0 13 64,14 1-160,-14 14-64,14 15-64,1-1-96,-1 0 32,0-14-32,15 1 0,-15-16 64,0 15-96,1-14 0,-1-14 32,-14-1 64,14 1-32,-14-15-32,15 15-960,-15-29-480,0 14-1728,0-14-799,0 0-513</inkml:trace>
  <inkml:trace contextRef="#ctx1" brushRef="#br1" timeOffset="27">5651 8163 7040,'0'-15'2624,"0"15"-1408,0 0-864,0 0 736,0 0-160,0 0 96,0 0-224,0 0-96,0 0-384,0 0 63,0 0 65,0 0-160,0 0-32,0 15 64,14-1 32,-14-14-32,0 29-32,15-1-96,-15 1 32,0-1-64,0 15 0,0-14-96,0-1 32,0-14-64,0 15 64,0-15-64,0 1 64,0 13-64,0-14-32,0-14 32,0 15 32,0-1-32,0-14 64,14 0-64,0 0 64,-14 0-128,29 0-64,-15-14 128,15-1 32,-1 1-96,-14 14 32,15-14-64,0 0 0,-1 14 64,1 0 0,-1-15-96,-14 15 64,15 15 32,-15-15 64,-14 14-32,14 0 64,1-14-64,-1 14-32,-14 1 32,14-1-32,-14 0 0,15 15 64,-15-15 256,0 0 160,0 15-96,0-15-64,-15 0-160,1 1-128,14-1 0,-29 15-32,15-15 0,-14 0 0,-1 0-96,1 1 0,-1-15-736,1 14-320,13-14-800,1 0-319,0 0-2305,14 0-1312,0-14 2784</inkml:trace>
  <inkml:trace contextRef="#ctx1" brushRef="#br1" timeOffset="28">5652 8120 6784,'0'-14'2624,"-15"14"-1408,15 0-576,0 0 864,0 0-224,0 0-32,0-15-224,0 15-1,0 0-575,0 0 96,0 0 96,0 0 64,0 15 128,0-15-320,0 0-64,0 0-192,0 14-96,15-14-64,-1 0 0,29-14-128,0 14 0,14-29 160,0 15 160,0-1-160,-14 1-64,-1 0-32,-13 0 32,0-1-32,-15 15 64,0 0-704,-14 0-288,0 0-2240,0 15-991,0-15-833</inkml:trace>
  <inkml:trace contextRef="#ctx1" brushRef="#br1" timeOffset="29">10260 5694 7552,'0'0'2816,"0"0"-1536,0-14-928,0 14 736,0 0-160,0 0 96,0 0-224,0 0-33,0 0-415,0 0 288,0 0 96,0 0-160,0 0 0,0 0-288,0 0-96,0 0-32,0-15-32,0 15-64,15 0 32,-15-14 0,14 14 32,14 0 0,1 0 64,-15 14-32,15 1 64,14 13 0,-15-13 32,-14 13 0,15 15 64,-15 14 32,0-14 32,-14 0 64,0-15 128,0 1-256,-14 14-32,0-15-96,0-13-32,-15 13-96,15-13 32,0-1-128,-15-14 0,15 0-32,-1 0 0,1 0 0,14 0-64,0-14 0,14-1 96,-14 1 0,29 0 32,14-1-96,0 15 64,-1 0 32,-13 0 64,-1 0-32,-13 0-32,13 0-1248,-13 0-608,-15 0-1664,14 0-735,-14-14-641</inkml:trace>
  <inkml:trace contextRef="#ctx1" brushRef="#br1" timeOffset="30">10232 4281 6656,'14'-28'2464,"-14"42"-1344,0-14-672,0 0 704,0 0-288,0 0 320,0-14-320,0 14-480,0 0 0,0 0-32,-14-14 64,14 14 95,0 0 65,0-15 96,0 15-64,-15 0-64,1 0-32,0 15 96,-15-1-288,15 0-96,-14 0-128,-15 1-96,14 13 32,1 15-32,-1-14-96,1 42 64,13-14 96,-13 0 32,14 0-128,14-14-32,-15-14-64,30 14 0,-1-1 96,14-13 0,-13 0 96,27-15 32,-13 14-128,14-13 32,-15-15 0,15 0 0,-14 0 0,13-15 0,1-27 128,0 13 64,-14-14 128,-15 15 128,-14-1-192,-14 15 0,-1 14-128,-13 0-96,-15 14-288,-14 15-160,14-15-832,15 0-416,-1 0-512,15 1-255,0-1-2145</inkml:trace>
  <inkml:trace contextRef="#ctx1" brushRef="#br1" timeOffset="31">6208 4381 6400,'0'0'2368,"-15"0"-1280,15 14-640,0-14 704,0 0-160,-14 0-32,14 0-320,0 0-160,14 15-256,-14-15 192,15 0 192,-1 14 32,0-14-1,1 0 33,13 0-32,1 0-96,-15 0 0,29 0-32,-15 0 0,1 0-192,14-14-64,-15 14-128,1 0-96,-1-15 0,1 15-32,-1 0 0,-13 0 0,13 0 64,-28 15 32,14-15 224,1 14 128,-15 0-160,0 15-32,0-1-64,0 1 32,-15 14-192,15 0-32,0 14 0,-14 0 0,14-15-96,0-13 64,0 14-32,0-15 0,0 1 64,0-1 64,0-13-32,0 13-32,0-13 32,0-1-32,0-14 0,0 14 64,0-14-896,0 14-288,-14 1-928,0-15-416,14 14-2751</inkml:trace>
  <inkml:trace contextRef="#ctx1" brushRef="#br1" timeOffset="32">5309 4366 6656,'0'-14'2528,"0"14"-1344,14 0-736,-14-14 640,0 14-64,0-14 96,15 14-128,-15 0-32,0 0-544,-15-15 159,15 15 97,-14 0-96,14 0 64,-14 0-160,-1 0-32,-13 0-192,14 15 0,-1-15-160,-13 14 0,-1 0 32,15 15 0,-15-15-160,1 15-32,13-1 32,1 1 0,-14-1-64,13 1 64,15-15 32,0 14 0,0-13-96,0-1 64,15 15-32,-1-1 0,14-14 64,1 15 0,0-15-96,-1 15 64,15-1 96,-14 1 32,13-1-128,-13-13 32,0 13 0,-15-14 64,14 15-96,-13-15 0,-1 15 32,15-15 64,-15 0-96,-14 1 0,14 13 32,0-28 0,1 14 0,-1 1 64,-14-1 32,0-14 32,0 14-160,0-14 32,0 14 64,-14-14 96,-1 0-64,15 15-64,-14-15 0,0 0 32,-15 0-32,1-15 64,-1 15-64,1-14-32,-1 0-64,0 0-32,1 14 128,-1-15 96,15 1-96,0 0-96,14 0-128,0-1 32,14 1 96,0 0 32,15-15-64,-1-14 64,15 15 32,-14-29 0,-1 0 64,1 14 32,14-14-128,-29 14-32,15-14 32,-1 14 64,-13 0 0,-15 15 64,14-1 0,-14 15 32,-14 0-64,-1-1 32,1 1-64,-15 0-32,1 0-64,-1 14-32,1 0 64,-1 0 0,1 0-128,13 0 32,1 0-1152,0 14-416,14 0-1471,14-14-545</inkml:trace>
  <inkml:trace contextRef="#ctx1" brushRef="#br2" timeOffset="33">2898 4980 4864,'0'0'1824,"0"0"-960,0 0-672,0 0 480,0 0-288,0 0 32,0 0-128,0 0 64,0 0-192,0 0 256,-15 0 128,15 14-96,-14-14 64,0 15-160,0-1-32,-1 14-64,-13-13 0,-1-1 0,1 15 0,-1-1-64,1 1-32,13-15-32,-13 15 0,14-15-64,-15 15 32,29-15 64,-14 0 64,-1 0 32,1 1 0,14-15-128,0 0-32,0 0-32,0 0 32,0 0-64,14 0 64,-14-15-64,29 1-32,-15-14 32,29 13 32,0-13-96,0-15 0,14 14 32,-14 1 0,-1-1 64,-13 0 32,-1 15-128,-13 0 32,-1 0 192,0-1 127,-14 15-95,0 0 32,0 15-32,-14-15 32,0 28 0,-15-14 0,1 15-128,-15-15-32,0 15-32,0 0 32,15-1-64,-1 1-32,1-1-64,-1-13 32,15-1 32,0 0 64,-1 0-32,15-14-32,0 0 32,15-14-32,-1 0 0,14 0 0,1-15 0,28 0 64,-14-13-96,14-1 0,-14 14 32,-15 0 64,1 1-32,-15 14-32,15-1 32,-15 15 32,-14-14 96,0 14 128,0 14-128,-14 1-32,-15-1-64,0 14 32,-13-13 64,13 13 64,-14-13-96,15-1-96,-1 0 0,1 1 32,13-1-96,1-14-704,14 14-224,14-14-1151,1 14-481,-15 1-1888</inkml:trace>
  <inkml:trace contextRef="#ctx1" brushRef="#br2" timeOffset="34">2627 5508 5376,'0'0'2016,"0"-14"-1088,0 0-608,0 14 544,0-15-64,0 15 64,-15 0-192,15 0-32,0 0-352,0 0 96,0 0 64,0 0-32,0 0 64,0 0-64,0-14 64,0 14 96,0 0 95,0 0-159,0 0-32,0 0-224,0 14-96,0-14-64,15 15 0,-15-1 64,0 0 128,14-14-64,14 14-64,-13-14-64,13 15 0,1-1 0,14 0 32,-15 1-160,15 13 32,-14 1 64,-1-1 32,1-13-128,-15-1 32,0 14 64,1-13 32,13-1-128,-14 0 32,1 1 64,-1-15 32,0 0-32,1 14 32,-15-14-64,14 0 64,-14 0 288,0 0 224,0 0-256,0 0-32,-14 0-64,-1 0 64,15 0-160,-14 0-96,0 0-32,-15-14 32,1 14-32,-1-15-32,1 15 32,-15-14-32,14 0 0,-14-1 0,15 1 0,-1 0 64,15 0-32,-15-1-32,15-13 32,0 13-32,-1 1-96,1 0 64,0 0-32,14-1-64,0 15 0,0-14 96,0 14 0,0 0 32,14 0 0,-14 0 64,14 0-96,1 0-64,-15 0 64,28 0 64,-13 14-64,13 1 0,1 13 32,14 1 0,-15-15 0,15 15 0,-14-15 0,-1 0 0,-14 0-96,15 15 64,-15-15 96,0 1 32,1-1-128,-15-14 32,14 14 0,-14-14 64,0 14 32,14-28 32,-14 14-64,0-14-64,-14 14 32,14-14 32,-14-15-32,14 15-32,-29-29 96,1 14 0,-1 1-32,1-15-64,-15 0-64,0 14 32,14 1-32,1-1 0,13 15 0,-13 0 0,14 14 64,-1-15 0,15 15 0,-14-14 0,14 14-96,0 0 64,0 14 32,14 1 0,1 13-96,-1 1 64,0-1-32,15 1 0,-1 14 64,1 0 0,14-15 0,-15 1 64,1-1-96,-15 1-64,15-15 64,-15 1 64,14-1 0,-13-14 64,-1 14-64,0-14 64,-14 0-64,15-14 64,-15 14-64,-15 0 64,15-14-64,-14-1-32,0 1 32,-1 0 32,-13-15-96,-15 1 0,0-15 96,0 14 32,1-14-128,-1 0 32,0 15 0,29 14 0,-15-1-160,15 15 32,-1 0 0,15 15 64,0-1-32,15 0 32,-1 0 64,15 15 64,-1 0-96,15-1-64,-14 1 64,-1-15 64,15 15 0,-14-1-32,-15-14 32,0 15-32,0-15 0,1 1 64,-1-1-96,-14 0-64,14-14 128,-14 14 32,0-28 0,0 14 32,0 0 0,0-14 32,-28 0-64,-1-1 32,1 1-64,-1-15-32,0 1-64,1-1 32,14 15-480,-1 0-192,1 14-1152,14 0-448,14 0-1503,1 14-609</inkml:trace>
  <inkml:trace contextRef="#ctx1" brushRef="#br2" timeOffset="35">2541 8605 5248,'14'-15'2016,"0"1"-1088,-14 0-512,0 14 1024,0 0-320,0 0-192,0-14-128,15 14-448,-15 0 64,0 0 32,-15 0 32,15 14 32,-14 0 0,0 0 0,-15 1-129,15 13 1,-14 1-32,13-1 96,-28 15-96,15-14-32,-1 14-288,1-15 0,-1 1-32,1 14 0,-1-15 0,15-14 64,-15 15-96,15-15-64,14 1 64,0-15 288,29-29 128,-1 15-96,1-15-96,-1-14-96,1 0 0,14-14-128,-1 14 0,1-14 32,0 0 0,0 14 0,-15 1 0,1 13 0,0 0 64,-15 15-32,-14 14 64,0 0-64,0 14 64,-29 1 0,15 13 96,-29 1-96,15 14 0,-1-1 160,-14-13 96,0 14-192,1 0-96,-1-15 32,0 1 0,15-1-128,13-13 32,15-15-64,0 14 0,15-28 64,13-1 0,1 1-96,-1-29 64,15 15 32,-15-1 0,15 1-160,-28-1-32,13 29-1312,-14-14-544,-14 28-1407,0 0-545</inkml:trace>
  <inkml:trace contextRef="#ctx1" brushRef="#br2" timeOffset="36">2298 9175 5632,'0'-42'2112,"0"42"-1152,0-29-576,0 29 608,0-14-32,-14-1 64,14 1-128,0 0-96,0 14-416,0-14 96,-15 14 96,15 0-192,0 14-64,0-14-32,0 14-33,15 0 1,-15 1 0,14 13 0,0-13 64,0-1-160,1 14-32,-1 15-64,0-14 32,15-1-64,-15 1-32,0 0 32,1-1-32,-1-14-96,14 15 64,-13-15 32,-1 1 0,14-1 64,-28 0 32,15-14 32,-1 14 0,0-14 416,-14 0 192,0 0-224,0 0-64,-14-14-128,0 14-32,-1-14-160,1 0-32,-14-15-32,-1 0-64,15-13 32,-29 13-32,14 0 0,1-13 0,-1 13-96,15 0 0,-14 15 64,13 0 0,15 0-64,-14 14 0,14 0-32,14 0 96,-14 0 0,15 0 32,-1 14-96,0 0 64,0 0-32,1 15 0,13 0 64,-14 13 0,15-13 0,0 0 0,-15-1 0,14 15 0,1-14 0,-1-15 0,-13 14 0,-1-13 64,0-1-32,0-14 64,-14 14 0,15-14 32,-15 0 0,0-14 0,0 0 192,-15-1 192,15 1-256,-28-14-64,14-1-128,-15-14-64,15 0 32,-15-14-32,1-14-96,14 14 64,-1 14 32,-13 0 64,28 14-192,-15 15 32,15 14-32,0 14 64,0 15-32,15 14 32,-15 0 64,14-1 64,0 1-96,1 0 0,-1-14 32,0 14 0,0-15 0,15 1 64,-15-1-192,0 1-32,-14-15-928,15 0-416,-15 1-832,0-1-319,14 15-1953</inkml:trace>
  <inkml:trace contextRef="#ctx1" brushRef="#br2" timeOffset="37">6379 7321 9856,'0'-15'0,"14"1"352,-14 14 32,0 0 224,0 0 96,0 0-96,0 0-64,0 0-288,0 14 32,0-14 64,-14 15-192,14-15-32,0 14 64,-14 0 320,0 1 0,-15-1-32,15 14 0,-1 1-129,-13 0-31,-1 13-192,1-13-96,13 14 64,1-15 64,0 1-64,0-15-64,-1 15-96,15-29 32,-14 14 32,14-14 64,14 0 96,-14 0 64,15-14-32,-1-15 32,0 1-64,0-1 64,15-14-128,0 0 0,-1 15 32,1-1 0,-1 1-160,-13-1 32,13 15 0,-14 0 64,1-1-32,-15 1 64,14 0-64,-14 14 64,0-15 0,0 15 96,0 0-32,-14 15 64,14-15-64,-15 0 64,15 0-128,0 0 0,0 0 96,0 0 32,0 0-96,0 0-96,0 0-96,0 0 32,0 0 160,0 0 64,0 0 0,0 0 32,0 0 64,0 0 64,0 0-160,0 0-128,0 0-128,0 0 32,15 14 160,-1-14-128,0 14-64,1 1 32,-1 13 0,14 1 32,1-1 0,0 1 0,-1-1 0,-14 1 0,15 0 64,-15-1-32,1-14-32,-1 15 32,0-15 32,-14 1-32,14-1-32,-14-14 160,0 0 32,0 0 128,-14 0 32,14 0-160,-14-14-128,0-1 32,-1-13 64,-13-1-128,13 1-32,-13-15 0,-1 14 64,15 1-32,0 13-32,14 1 32,-15 0-32,15-1-160,0 15-32,0 15 0,15-1 128,-15 15 32,14-1 32,15 1-96,-1-1 64,-14 1 32,1 14 64,-1-15-32,0 1-32,1-1-128,-1 1 0,-14-15-1344,14 15-544,-14-15-1792,-14 15-799,0-29 127</inkml:trace>
  <inkml:trace contextRef="#ctx1" brushRef="#br2" timeOffset="38">11274 6978 6656,'14'-14'2464,"-14"14"-1344,0 0-896,0 0 576,0 0 0,0 0 64,0 0 160,0 0 96,0 0-608,0 0 192,0 0 159,-14 14-287,-15 1 0,15-1-320,0 29-96,-15-1-96,0 1 32,15 0 64,-14 0 128,13-15 0,1 15 0,0-14-160,-15 14-96,15-15 0,0 1 32,14-15 32,-15 14 96,1-28 96,14 15 160,0-15-128,0 0 64,0-15-224,0 1-96,14-14-32,1-1 32,-1-14-96,14-14 0,-13 14 32,28-14 64,-15 15-96,1 13 0,-15-14 32,15 29 64,-29 0-96,14-1 0,-14 1 96,0 14 32,0 0-32,-14 0 32,14 0-64,-15 0-32,1 0 160,0 14 128,14-14-160,-15 0-64,15 0-32,0 0-32,0 0-96,0 0 0,0 0 128,0 0 32,15 0 0,-15-14-64,0 14 160,14 0 32,-14 0 0,0 0 32,0 0-64,14 0 0,-14 0-192,15 0 32,-15 14 0,14 1 64,0-1-32,15 29-32,-1-15-64,1 1 32,-1-1 32,-13 1 64,13-1-32,-13 1-32,-1-15 32,0 0-32,0 1 192,-14-1 192,15 0 0,-15-14 32,0 0-96,14 0-32,-14 0-160,-14-14-96,14 0 0,-15-15-32,1 1 64,-14-1-32,13-14-32,-13 29-64,13-14 32,15 13-32,-14 1-64,14 14 0,14 14 0,-14 15 96,0-1 64,15 1-64,-1-1 0,15 1 32,-15-1 0,0-13 0,-14 13 0,14-13-160,1-1 32,-1 0-928,0-14-416,-14 14-736,15-14-288,-15 15-1823,-15-1-2241,1 0 2144</inkml:trace>
  <inkml:trace contextRef="#ctx1" brushRef="#br2" timeOffset="39">6493 5851 7040,'0'0'2624,"0"-14"-1408,0 14-992,0 0 576,0 0-288,0 0 32,0-15-32,0 15 64,14-14-320,-14 0 288,0 14 96,0-14 160,0 14 127,0 0 1,0 0 0,0-15-256,0 30-64,0-15-288,0 0-192,0 14 0,0 0-32,0 0 96,-14 15-32,14-15 0,0 15-32,-14-1 64,14 1-96,-14-15-64,14 15 0,-15-15-32,15-14 0,15 14 0,-15 1 0,14-15 0,0 0 0,0 0 64,15 0-96,-15 0-64,0 0 64,15 14 0,-15-14 32,1 0 64,-1 0-96,0 14 0,0-14 32,1 15 0,-1-15-96,14 14 64,-13 0 32,-1 15 0,0-15 64,0 0 32,1 1-32,-15 13-64,14-14 32,-14 15-32,0-15 64,0 0 32,-14 1 224,-1-1 128,1 0-32,0-14 0,0 15-224,-15-15-64,15 14-64,-15-14 32,1 0-288,-1 0-32,15-14-736,-15 14-256,15-15-704,14 15-320,-14-14-703,14 0-289,0 14-736</inkml:trace>
  <inkml:trace contextRef="#ctx1" brushRef="#br2" timeOffset="40">6622 5694 9728,'0'0'3680,"0"0"-1984,-15 14-1216,15 1 991,0-15-383,0 14 0,0-14-416,0 0-96,0 14-320,15-14 128,-1 0 32,-14 0-192,14 0-128,0 0-64,15 0 32,-15 0-32,15 0 64,-15 0-224,14 0 32,-13 0-960,-1 0-352,0 0-1088,1 14-3679</inkml:trace>
  <inkml:trace contextRef="#ctx1" brushRef="#br2" timeOffset="41">7150 5894 4736,'0'-14'1824,"0"-1"-960,14 15-672,-14-14 544,0 14 32,0 0 96,0-14 32,0-1 0,0 15-480,0 0 160,-14 0 96,14 0 64,-14 0 32,14 0-224,-15 0-64,15 0-96,-14 15 63,14-1-95,-14-14 32,0 29-32,-1-15 32,1 14 0,0 1 0,0 14-64,-1-15 32,1 1-128,0 14 32,-1-15-160,15 1 0,15 14-32,-1-15 32,15-13-64,-15 13 64,29-13-64,-15-1 64,1-14-128,-1 0 0,1-14 32,14-1 0,-15 1 64,1-15 96,-15 15 0,15-14 0,-15-1 32,-14 15 96,0-29-128,-14 14-32,-1 1-64,1-15 32,-15 0-288,1 14-96,14 15-640,-15 0-192,15 0-544,-15 28-255,29-14-577,0 14-256,0 0-928</inkml:trace>
  <inkml:trace contextRef="#ctx1" brushRef="#br2" timeOffset="42">7493 5680 6528,'-15'0'2464,"15"0"-1344,-14 0-736,14 0 608,0 0-320,0 0-32,0 0-256,0 0 0,0 0-224,0-15 256,0 15 128,0 0 64,0 0 96,0 0 31,0 0 33,-14 0-64,-1 0 32,15 0-64,-14 15-32,14-15-320,-14 14-128,0 0-64,14 1 64,-15-1-96,15 0-64,0 15 64,0-15 64,0 0-64,0 15 0,15-15-32,13 0-64,-14 1 96,15-1 0,0-14 32,14-14 0,-15 14 0,15-15 0,-14 1 0,-1-15 0,1 15-64,-15 0 32,-14-15 0,-14 1 96,-15 14-96,15-15 0,-15 15-544,1-1-224,-1 1-1184,1 14-448,13 0-3263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08T19:43:35.536"/>
    </inkml:context>
    <inkml:brush xml:id="br0">
      <inkml:brushProperty name="width" value="0.175" units="cm"/>
      <inkml:brushProperty name="height" value="0.175" units="cm"/>
      <inkml:brushProperty name="ignorePressure" value="1"/>
    </inkml:brush>
  </inkml:definitions>
  <inkml:trace contextRef="#ctx0" brushRef="#br0">18182 7692,'0'0,"0"0,0 0,0 15,0-15,0 14,0 0,0 1,0-1,0 0,0 0,0 1,0-1,0 14,0-13,0 13,0-14,0 15,0 0,0-1,0 1,0-1,0-14,0 15,0 0,0-15,0 14,0-13,0 13,0 1,0-1,0 1,0-1,0-13,0 13,0-14,0 1,0-1,0 15,0-1,0 1,0-1,0 1,0-1,0-14,0 15,0-15,0 1,0 13,0-14,0 15,0-15,0 15,0-1,0-13,0 13,0-14,0 15,0-15,0 0,0 15,0-15,0 15,0-15,0 15,0-15,0 14,0 1,0-1,0 1,0 0,0-1,0 1,0-1,0 15,0-29,0 29,0-14,0-1,0 1,0-1,0 1,0 14,0-15,0 15,0-14,0 13,0-13,0 14,0-15,0 15,0-14,0 13,0 1,0 0,0 0,0 0,0-1,0 1,0-14,0 14,0-1,0 1,0 0,0-14,0 13,0 1,0-14,0 14,0-1,0-13,0 14,0-15,0 1,0-1,0 1,0 14,0-15,0 15,0-14,0-1,0 15,0 0,0-15,0 1,0-1,0 15,0-14,0 14,0-15,0 1,0-1,0 1,0-1,0 1,0-1,0 15,0-14,0-1,0 15,0-14,0-1,0 15,0-15,0 1,0 0,0 13,0-13,0 14,0-15,0 1,0-1,0 1,0-1,0 1,0-15,0 15,0-1,0 15,0-14,0-1,0 1,0 14,0-15,0 1,0-15,0 29,0-29,0 29,0-29,0 29,0-15,0 1,0-15,0 15,0-1,0 1,0-15,0 15,0-1,0 1,0-1,0 1,0-1,0 1,0-1,0 15,0-14,0-1,0 15,0-14,0-1,0 1,0-15,0 15,0-1,0 1,0-15,0 15,0-1,0 15,0-15,0 1,0 0,0-1,0 1,0-1,0 1,0-1,0 1,0-1,0 1,0-1,0 1,0-1,0 1,0 0,0-15,0 14,0 1,0-15,0 15,0-1,0 1,0 14,0-15,0 15,0 0,0-15,0 15,0-14,0-1,0 1,0-1,0 1,0-1,0 1,0-15,0 0,0 1,0-1,0 15,0-15,0 0,0 0,0 15,0-29,0 14,0 0,0 1,0-15,0 14,0 0,0-14,0 29,0-29,0 14,0 0,0 1,0-15,0 14,0-14,0 14,0-14,0 0,0 14,0-14,0 15,0-15,0 14,0-14,0 14,0 0,0-14,0 0,0 0,0 15,0-15,0 0,0 0,0 0,0 0,0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08T19:43:35.537"/>
    </inkml:context>
    <inkml:brush xml:id="br0">
      <inkml:brushProperty name="width" value="0.175" units="cm"/>
      <inkml:brushProperty name="height" value="0.175" units="cm"/>
      <inkml:brushProperty name="ignorePressure" value="1"/>
    </inkml:brush>
  </inkml:definitions>
  <inkml:trace contextRef="#ctx0" brushRef="#br0">18391 7615,'0'0,"0"0,0 0,0 0,0 0,0 0,-14 0,14 0,0 0,-14 0,14 0,-15 0,15 0,-14 0,14 0,0 0,0 0,0 0,-14 0,0 0,-1 0,15 0,-14 0,0 0,14 0,-14 0,14 0,0 0,0 0,0 0,0 0,0 0,0 0,0 0,0 0,0 0,0 0,0 0,0 0,0 0,0 0,0 0,0 0,0 0,0 0,0 0,0 0,0 0,0 0,0 0,0 0,0 0,14 0,-14 0,0 0,0 0,14 0,-14 0,14 0,1 0,-1 0,0 0,0 0,1 0,13 0,-13 0,13 0,-14 0,15 0,-1 0,1 0,-1 0,15 0,-14 0,-1 0,1 0,-1 0,-13 0,13 0,-13 0,13 0,-14 0,1 0,-1 0,0 0,0 0,1 0,-15 0,14 0,-14 0,0 0,14 0,-14 0,15 0,-15 0,14 0,0 0,-14 0,0 0,0 0,14 0,-14 0,0 0,15 0,-15 0,0 0,0 0,0 0,0 0,0 0,-15 0,15 0,-14 0,14 0,-14 0,0 0,-15 0,15 0,-1 0,1 0,0 0,0 0,-1 0,15 0,-14 0,0 0,0 0,-1 0,1 0,0 0,-1 0,1 0,0 0,0 0,-1 0,1 0,0 0,0 0,-1 0,1 0,0 0,-1 0,15 0,-14 0,0 0,14 0,-14 0,-1 0,15 0,-14 0,0 0,14 0,-14 0,14 0,-15 0,1 0,0 0,14 0,-14 0,-1 0,15 0,0 0,0 0,-14 0,14 0,0 0,-14 0,14 0,0 0,-15 0,15 0,0 0,-14 0,14 0,0 0,-14 0,14 0,0 0,-14 0,14 0,-15 0,15 0,-14 0,14 0,-14 0,14 0,0 0,0 0,-14 0,14 0,0 0,0 0,0 0,0 0,-15 0,15 0,0 0,0 0,0 0,0 0,-14 0,14 0,0 0,0 0,0 0,0 0,0 0,0 0,0 0,0 0,0 0,0 0,0 0,0 0,0 0,0 0,0 0,0 0,0 0,0 0,0 0,0 0,0 0,0 0,0 0,0 0,0 0,0 0,0 0,0 0,0 0,0 0,0 0,0 0,0 0,14 0,-14 0,0 0,0 0,15 0,-15 0,14 0,0 0,0 0,1 0,-1 0,0 0,15 0,-1 0,1 0,-15 0,15 0,-1 0,15 0,-15 0,1 0,0 0,-1 0,1 0,13 0,1 0,-14 0,-1 0,15 0,0 0,-14 0,-1 0,15 0,-15 0,15 0,0 0,0 0,0 0,-1 0,16 0,-16 0,15 0,-14 0,0 0,14 0,-14 0,14 0,0 0,-14 0,28 0,-14 0,0 0,-14 0,14 0,0 0,1 0,-16 0,15 0,15 0,-15 0,0 0,0 0,0 0,0 0,0 0,0 0,0 0,1 0,13 0,0 0,-14 0,0 0,0 0,1 0,-1 0,0 0,0 0,0 0,-14 0,14 0,0 0,0 0,-14 0,14 0,14 0,-14 0,0 0,0 0,-14 0,14 0,0 0,15 0,-15 0,0 0,0 0,0 0,-14 0,14 0,0 0,0 0,0 0,0 0,0 0,15 0,-15 0,0 0,0 0,0 0,0 0,-14 0,14 0,0 0,0 0,0 0,-14 0,14 0,-14 0,0 0,0 0,-15 0,15 0,0 0,-15 0,15 0,-14 0,-1 0,15 0,-14 0,13 0,1 0,-14 0,14 0,-15 0,15 0,-15 0,1 0,-15 0,15 0,-15 0,15 0,-15 0,14 0,1 0,14 0,-15 0,1 0,-1 0,15 0,-14 0,-1 0,1 0,14 0,-15 0,1 0,-1 0,1 0,-1 0,1 0,-1 0,15 0,-14 0,-15 0,15 0,-1 0,-14 0,1 0,-1 0,0 0,0 0,1 0,-1 0,-14 0,29 0,-15 0,0 0,15 0,-15 0,0 0,0 0,1 0,-1 0,0 0,1 0,-1 0,0 0,15 0,-15 0,0 0,0 0,1 0,-1 0,0 0,-14 0,15 0,-15 0,14 0,-14 0,14 0,-14 0,14 0,-14 0,0 0,15 0,-15 0,0 0,0 0,14 0,-14 0,0 0,14 0,-14 0,14 0,-14 0,15 0,-15 0,0 0,14 0,-14 0,0 0,14 0,-14 0,0 0,15 0,-15 0,0 0,14 0,-14 0,0 0,14 0,-14 0,14 0,-14 0,0 0,0 0,15 0,-15 0,0 0,14 0,-14 0,0 0,14 0,-14 0,0 0,14 0,-14 0,0 0,0 0,0 0,0 0,15 0,-15 0,0 0,0 0,14 0,-14 0,0 0,0 0,14 0,-14 0,0 0,0 0,0 0,0 0,0 0,14 0,-14 0,0 0,15 0,-15 0,0 0,14 0,-14 0,0 0,0 0,0 0,14 0,-14 0,0 0,0 0,0 0,0 0,0 0,0 0,0 0,0 0,0 0,0 0,0 0,0 0,0 0,0 0,0 0,0 0,0 0,0 0,0 0,0 0,0 0,0 0,15 0,-15 0,0 0,0 0,0 0,0 0,0 0,0 0,0 0,0 0,0 0,0 0,0 0,0 0,0 0,0 0,0 0,0 0,0 0,0 0,0 0,0 0,0 0,0 0,0 0,-15 0,15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08T19:43:35.538"/>
    </inkml:context>
    <inkml:brush xml:id="br0">
      <inkml:brushProperty name="width" value="0.175" units="cm"/>
      <inkml:brushProperty name="height" value="0.175" units="cm"/>
      <inkml:brushProperty name="ignorePressure" value="1"/>
    </inkml:brush>
    <inkml:context xml:id="ctx1">
      <inkml:inkSource xml:id="inkSrc2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1" timeString="2024-08-08T19:43:35.540"/>
    </inkml:context>
    <inkml:brush xml:id="br1">
      <inkml:brushProperty name="width" value="0.175" units="cm"/>
      <inkml:brushProperty name="height" value="0.175" units="cm"/>
    </inkml:brush>
    <inkml:brush xml:id="br2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272 7184,'0'0,"0"0,0 0,0 0,0 0,0 0,0 0,-15 0,15 0,0 0,-14 0,14 0,0 0,0 0,-14 0,14 0,0 0,0 0,0 0,0 0,0 0,0 0,0 0,0 0,0 0,0 0,0 0,0 0,0 0,0 0,0 0,0 0,0 0,0 0,0 0,0 0,0 0,0 0,0 0,0 0,0 0,0 0,0 0,0 0,0 0,0 0,0 0,0 0,0 0,0 0,14 0,-14 0,14 0,1 0,-15 0,14 0,-14 0,0 0,14 0,-14 0,0 0,14 0,1 0,-15 0,14 0,0 0,0 0,15 0,-15 0,15 0,-1 0,-13 0,-1 0,14 0,-13 0,13 0,-13 0,13 0,-14 0,1 0,-1 0,0 0,0 0,-14 0,15 0,-15 0,0 0,0 0,14 0,-14 0,0 0,0 0,0 0,0 0,0 0,0 0,0 0,0 0,0 0,0 0,0 0,-14 0,14 0,-15 0,1 0,0 0,0 0,-1 0,1 0,0 0,0 0,-1 0,1 0,0 0,-15 0,15 0,0 0,-1 0,1 0,0 0,0 0,14 0,-15 0,15 0,-14 0,0 0,-1 0,1 0,14 0,-14 0,0 0,-1 0,1 0,0 0,14 0,-14 0,14 0,-15 0,1 0,14 0,-14 0,14 0,0 0,0 0,-14 0,14 0,0 0,-15 0,15 0,-14 0,14 0,-14 0,-1 0,15 0,0 0,0 0,0 0,-14 0,14 0,0 0,0 0,-14 0,14 0,-14 0,14 0,-15 0,15 0,0 0,0 0,0 0,0 0,-14 0,14 0,0 0,0 0,0 0,0 0,-14 0,14 0,0 0,0 0,-14 0,14 0,0 0,0 0,0 0,0 0,0 0,0 0,-15 0,15 0,0 0,0 0,-14 0,14 0,0 0,-14 0,14 0,0 0,-15 0,15 0,0 0,0 0,0 0,0 0,0 0,0 0,0 0,0 0,0 0,0 0,0 0,0 0,0 0,0 0,0 0,0 0,0 0,0 0,0 0,0 0,15 0,-1 0,0 0,1 0,13 0,-14 0,1 0,13 0,-14 0,1 0,13 0,-13 0,13 0,-14 0,15 0,-15 0,15 0,-1 0,-14 0,15 0,-15 0,15 0,-15 0,15 0,-1 0,1 0,-15 0,29 0,-29 0,15 0,-1 0,-14 0,15 0,-15 0,0 0,15 0,-15 0,1 0,-1 0,14 0,-13 0,13 0,1 0,-15 0,0 0,1 0,-1 0,14 0,-13 0,-1 0,14 0,-13 0,13 0,-13 0,13 0,-14 0,15 0,-1 0,-13 0,13 0,1 0,-15 0,0 0,15 0,-15 0,0 0,15 0,-15 0,15 0,-15 0,15 0,-15 0,14 0,1 0,-15 0,0 0,15 0,-1 0,-13 0,13 0,-13 0,13 0,1 0,-1 0,1 0,-1 0,15 0,-14 0,-15 0,14 0,1 0,-1 0,1 0,0 0,-1 0,1 0,13 0,1 0,0 0,14 0,0 0,0 0,0 0,-14 0,0 0,0 0,0 0,-1 0,1 0,14 0,0 0,-14 0,29 0,-15 0,-15 0,16 0,-1 0,0 0,-15 0,16 0,-1 0,0 0,0 0,14 0,-14 0,0 0,-14 0,14 0,-14 0,14 0,14 0,-13 0,13 0,-14 0,14 0,-14 0,15 0,-1 0,-14 0,14 0,-13 0,27 0,-13 0,-1 0,0 0,1 0,-1 0,0 0,1 0,-1 0,15 0,-15 0,-14 0,14 0,1 0,-1 0,0 0,1 0,-1 0,0 0,1 0,-15 0,0 0,14 0,-14 0,15 0,-15 0,28 0,-13 0,-1 0,0 0,1 0,-1 0,-14 0,15 0,13 0,-13 0,-1 0,0 0,1 0,-1 0,0 0,1 0,13 0,1 0,-15 0,1 0,-1 0,15 0,-29 0,28 0,-13 0,13 0,1 0,-15 0,1 0,-1 0,-14 0,14 0,-14 0,15 0,-1 0,-14 0,0 0,0 0,0 0,0 0,1 0,13 0,-14 0,14 0,1 0,-1 0,-14 0,14 0,-13 0,13 0,0 0,1 0,13 0,1 0,-15 0,15 0,-15 0,15 0,-15 0,15 0,-1 0,-13 0,-1 0,-14 0,14 0,-13 0,13 0,-14 0,0 0,14 0,-14 0,15 0,-29 0,14 0,0 0,0 0,-14 0,-1 0,16 0,-16 0,15 0,-14 0,0 0,14 0,-14 0,0 0,14 0,-14 0,-1 0,16 0,-30 0,15 0,0 0,0 0,14 0,-15 0,15 0,-14 0,-14 0,14 0,-15 0,1 0,-1 0,15 0,-14 0,-1 0,1 0,-1 0,1 0,-1 0,15 0,-14 0,13 0,-13 0,0 0,-1 0,1 0,-1 0,-14 0,15 0,-15 0,15 0,-15 0,0 0,1 0,13 0,-14 0,-14 0,15 0,-1 0,0 0,0 0,-14 0,15 0,-1 0,0 0,-14 0,15 0,-1 0,-14 0,14 0,-14 0,14 0,1 0,-15 0,14 0,-14 0,14 0,0 0,1 0,-1 0,0 0,1 0,-1 0,0 0,0 0,1 0,-1 0,0 0,0 0,-14 0,15 0,13 0,-28 0,14 0,1 0,-1 0,-14 0,14 0,1 0,-15 0,14 0,-14 0,0 0,14 0,-14 0,0 0,0 0,-14 0,0 0,-15 0</inkml:trace>
  <inkml:trace contextRef="#ctx0" brushRef="#br0" timeOffset="1">7928 113,'-7'-8,"7"8,0 0,0 0,-7-8,7 8,0 0,0 0,0 0,0 0,0 0,0 0,0 0,-6-7,6 7,-7-8,7 8,0 0,-6-7,-1-1,7 8,0 0,0 0,-6-7,6 7,0 0,-6-7,-1-1,15 17,-8-9,0 0,0 0,-7-7,7 7,0 0,0 0,0 0,0 0,0 0,0 0,0 0,-6-8,6 8,0 0,0 0,0 0,0 0,7 9,-7-9,0 0,0 0,0 0,0 0,0 0,0 0,7 8,-7-8,0 0,7 8,0-1,-7-7,7 8,-7-8,7 8,-1-1,1 1,0 1,6 6,-6-7,-7-8,13 15,-5-7,6 8,-1 0,-6-8,6 7,0 0,-6-7,14 16,-8-9,0 0,-6-7,13 15,-6-7,-7-8,6 7,-6-7,13 15,-14-16,8 9,-7-8,13 15,-1-1,-5-6,-1-1,7 8,-1-1,2 2,-1-1,7 8,0 0,6 7,-6-6,0-2,0 2,0-2,0 1,-1 0,1-1,-1 1,1-1,-1 0,-6-6,7 6,-14-15,13 16,8 7,-14-14,7 6,0 1,-7-7,14 14,-14-14,7 7,-7-8,1 1,6 7,-1-1,-5-6,5 6,1 1,-1-1,7 8,-6-7,6 7,-6-7,6 7,1 1,-1-1,1 1,-1-1,1 1,-8-9,1 1,-1-1,0 0,1 1,6 7,-6-7,-1-1,0 1,-5-8,5 7,1 1,-1-1,7 9,-6-9,-1 0,2 2,5 6,-13-14,7 6,-1 0,-6-6,1-1,5 7,-6-6,7 6,-1 0,1 1,-1-1,8 9,-7-8,6 8,1-1,-7-6,7 6,-1 1,1-1,5 8,-5-8,-2 0,-5-8,-1 1,1-1,6 9,-7-9,1 0,6 9,1-1,-1 1,1-1,-7-6,7 6,-7-6,6 6,-6-7,6 7,-6-7,-1-1,1 0,0 2,-1-2,8 9,-2-2,2 2,-8-9,8 9,-7-8,7 8,-1-1,8 9,-15-17,-6-7,7 8,6 7,-6-6,0-2,6 9,1-1,5 8,2 0,-1 0,0 1,7 6,-14-14,7 6,-13-13,0-2,-1 1,8 7,-8-7,8 7,-2 0,-5-8,0 1,6 8,-5-8,5 8,-6-8,7 8,-8-9,1 1,6 7,-6-7,-8-9,7 8,-6-8,-1 1,0-1,8 8,-8-7,2 0,-2-1,1 2,7 6,-8-8,1 2,7 6,-7-7,0 1,7 6,0 1,-7-7,0-1,1 0,-7-6,13 14,-7-8,0 0,0 0,-7-8,1 0,-1 1,13 14,-13-15,1 0,-1 1,0-1,0 0,7 8,-13-15,7 8,-7-8,-1-1,7 8,-6-7,6 7,1 0,-8-7,1 0,6 7,0 0,-6-7,6 7,-5-7,-8-8,13 16,-6-8,0 0,0 0,-1-1,1 1,6 7,1 1,-7-8,-1-1,1 1,0 0,-7-8,13 15,-13-15,7 8,-1-1,1 2,-7-9,14 15,-14-15,13 15,-6-7,-7-8,13 15,-13-15,7 8,6 8,-13-16,0 0,7 7,-7-7,0 0,13 15,-13-15,0 0,0 0,6 7,-6-7,7 8,-7-8,13 15,-13-15,0 0,6 7,1 2,-7-9,7 8,0-1,0 1,-7-8,7 8,6 7,-13-15,7 8,-1-1,1 1,-7-8,7 9,-7-9,0 0,0 0,6 7,1 1,-7-8,0 0,0 0,7 8,0-1,-7-7,0 0,0 0,13 15,-13-15,0 0,0 0,13 15,-13-15,0 0,0 0,7 9,-7-9,6 7,-6-7,0 0,0 0,7 8,-7-8,0 0,6 7,2 1,-8-8,6 7,-6-7,13 15,-13-15,0 0,13 15,-13-15,0 0,0 0,6 7,1 2,-7-9,0 0,0 0,6 7,-6-7,7 8,-7-8,7 7,0 1,-7-8,6 7,-6-7,7 8,-1-1,-6-7,0 0,0 0,0 0,7 8,-7-8,0 0,6 7,1 2,-7-9,6 7,-6-7,8 8,-8-8,0 0,0 0,0 0,0 0,7 8,-7-8,6 7,-6-7,7 8,-1-1,1 1,-7-8,0 0,0 0,0 0,0 0,0 0,0 0,0 0,0 0,0 0,0 0,0 0,0 0,0 0,0 0,0 0,0 0,0 0,0 0,0 0,0 0,0 0,0 0,0 0,0 0,0 0,0 0,0 0,0 0,0 0,0 0,0 0,0 0,0 0,0 0,0 0,0 0,0 0,0 0,0 0,6 7,-6-7,0 0,0 0,0 0,0 0,0 0,0 0,0 0,0 0,7 8,-7-8,0 0,0 0,6 7,-6-7,0 0,0 0,0 0,0 0,0 0,0 0,0 0,0 0,0 0,0 0,0 0,0 0,0 0,0 0,0 0,7 9,-7-9,0 0,0 0,0 0,7 8,-7-8,0 0,0 0,0 0,0 0,0 0,0 0,0 0,0 0,0 0,0 0,8 8,-8-8,0 0,0 0,0 0,0 0,0 0,0 0,0 0,0 0,0 0,0 0,0 0,0 0,13 15,-13-15,0 0,0 0,0 0,1 1,-7-8,0 1,1 0,-12-14,-7-7</inkml:trace>
  <inkml:trace contextRef="#ctx1" brushRef="#br1">7864 0 3872,'0'0'480,"0"0"-512,0 0 288,0 0-96,0 0 0,0 0-96,0 0 32,0 0 128,0 0 192,0 0-224,0 0-32,0 0-96,0 0-64,0 0 32,0 0-32,0 0 192,0 0 192,0 0 0,0 0 32,0 29-96,0-29-32,0 28-160,0-28-32,0 0 96,0 0-160,0 0-32,0 0 64,0 0 32,0 0-32,0 0-64,0 0 96,0 0 0,0 0 32,0 0 0,0 0-64,0 0-64,0 0 32,0 0-32,0 0 0,0 0 0,0 0 0,0 0 64,0 0 32,0 0 32,-29 0-1408,29 0-1920,0-28 320</inkml:trace>
  <inkml:trace contextRef="#ctx1" brushRef="#br1" timeOffset="1">7821 29 4992,'0'0'640,"0"0"-544,0 0 384,0 0-160,0 0 0,0 0 0,0 0 128,0 0-256,0 0 32,0 0 96,0 0-64,0 0 32,0 0-160,0 0-96,0 0 0,0 0-32,0 0 0,-29 0 64,29 0-96,0-29 0,0 29-1664,0 0-1536,0 0 864</inkml:trace>
  <inkml:trace contextRef="#ctx1" brushRef="#br1" timeOffset="2">7907 29 640,'0'0'128,"28"28"-224,-28-28 64,0 0 32,0 0 0,0 0 0,29 29 0,-29-29 0,0 28 64,28-28-32,-28 29-32,0-29-64,0 0 32,29 0 32,-29 0 64,0 0 32,0 0 32,-29 0-160,29 0 32,0-29 0,-28 29 0,-1-28 0,1 28 64,-1 0-32,29-29-32,0 29 32,-29 0-32,29 0-96,-28-28 64,28 28 32,0 0 0,-29-29 0,29 29 64,0 0 32,0 0 32,0 0-160,0 0 32,29 0 0,-29 29 64,28-29-32,-28 0-32,29 28 32,-29-28 32,0 0-384,29 0-192</inkml:trace>
  <inkml:trace contextRef="#ctx1" brushRef="#br2" timeOffset="3">244 6165 4864,'0'0'1824,"0"0"-960,0 0-576,0 0 448,0 0-224,-15 0-32,15-15-96,0 15 0,0 0-192,0 0 224,0 0 128,0 0-32,0 0 32,0 0 64,0 0 64,0 0-160,0 0-32,0 0-32,0 0 64,0 0-32,0 0 31,0 0-127,0 0 0,0 15-32,-14-15 32,14 0-64,0 0-32,0 0-96,0 0-32,0 0 96,0 0 96,0 0-64,0 0 64,0 0-64,0 0 0,0 0-96,0 0-32,0 0-32,0 0 0,0 0-64,0 0-64,14 14 160,-14-14 32,15 0 64,-1 0 0,0 0 0,15 0 64,-15 0-160,0 0-32,15 0 64,-15 0 32,15 0-96,-15 0-96,14 0 0,1 0-32,0 0 0,-15 0 64,14 0-32,1 0 64,-1 0-64,1 0-32,-15 0 32,15 0-32,-15 0 0,0 0 0,1 0 0,-1 0 64,0 0-96,1 0 0,-1 0 96,0 0 32,0 0-128,1-14 32,-1 14 0,0 0 0,0 0 0,1 0 0,-1-15 0,0 15 64,1 0-96,-15 0 0,14 0 32,0 0 64,0-14-32,1 14-32,-1 0-64,-14 0 32,14 0 32,-14 0 0,15 0 64,-1 0 96,-14 0-128,14 0-96,0 0 32,-14 0 0,15 0 32,-1 0 64,-14 0-96,14 14 0,-14-14 32,14 0 0,-14 0 0,0 0 64,15 0-96,-15 0 0,0 0 32,14 0 0,-14 0 0,0 0 0,0 0 0,14 0 64,-14 0-32,0 0-32,0 0 32,0 0-32,0 0-96,0 0 64,0 0 32,15 0 0,-15 0 0,0 0 64,0 0-32,0 0-32,0 0 32,0 0-32,0 0 0,0 0 64,0 0-32,0 0-32,0 0 32,0 0 32,0 0-32,0 0-32,0 0 32,0 0-32,0 0-96,0 0 64,0 15 32,0-15 64,0 14-32,0-14-32,0 14 32,0 0-32,-15-14 0,15 29 64,0-15-32,0 29-32,-14-14 32,14 13 32,0-13-32,0-1-32,-14 1 32,14 0-32,0-15 0,0 14 64,-15 1-32,15-1 64,0 15 0,0-14 32,0-1-160,0 1 32,0-1 0,-14 1 64,14-15-32,0 15-32,0-15 32,0 15-32,0-15 0,0 14 0,0-13 0,0-1 0,0 0 0,0 15 0,0-15 0,0 0 64,0 0-32,14 1-32,-14-1 96,0-14 0,0 14 32,0-14 0,0 15-160,0-15 32,0 14 0,0-14 0,0 0 64,0 0 32,0 14-128,0-14 32,0 0 0,0 14 64,0-14-96,0 0 0,0 0 32,0 15 64,0-15-96,0 0-64,15 0 64,-15 0 64,0 0 0,0 0 64,0 0-288,-15 0-96,15 0-1600,0-15-704,0 15-2112,0-14-863,0-14 1023</inkml:trace>
  <inkml:trace contextRef="#ctx1" brushRef="#br2" timeOffset="4">358 628 7040,'0'0'2720,"0"-14"-1472,0 14-832,0 0 704,-15 0-160,15-14 64,0 14-160,0 0-64,0 0-417,0 0 33,0 0 32,0-14 256,15 14 128,-15-15 96,0 15 64,14-14-256,-14 14-96,0 0-320,14-14-128,15 14-96,-15-14-96,15 14 32,-1-15 32,1 15-96,14-14 0,-1 14 160,1 0 64,0 0 0,-14 14-32,14 1-96,-1 13 32,1 1 224,-29 28 96,15 14 0,-29-14 0,0 0 128,0 0 32,0 0-96,-14 15 32,-1-15-160,-13 14-32,14-14-64,-15 0 0,1 0-128,-15 0-32,0-14-32,14-14 32,1-1-64,-1-28-32,1 15-64,28-44-32,-15 15 64,30-29 0,-1 14-64,29-13 64,-15 13-32,1 1 0,14-1 0,0 15 0,-1 0 64,1 14 64,0 0-32,0 0 64,0 14-64,0 0 64,-15 0-64,1 1-32,-1-1 32,-14 0-32,1 0-704,-15-14-256,14 15-640,-14-15-288,0 0-896,0 0-384,0 0-2527</inkml:trace>
  <inkml:trace contextRef="#ctx1" brushRef="#br2" timeOffset="5">1699 671 8576,'0'0'3232,"0"0"-1728,0 15-1760,0-15 3328,-14 0-961,14 0-383,0 14-352,-14 0-864,14 0 192,-15 15 64,1 14-128,0-1-32,-1 16-160,1-30-32,-14 1-160,13 28-96,-13-29-64,-1 29 0,15-14-128,0 0 0,-15 28 32,15-42 0,0 14-96,-1-15 64,1-14-1024,0 15-480,0-15-864,-1 1-256,15-1-639,0-28-257,0 14-448</inkml:trace>
  <inkml:trace contextRef="#ctx1" brushRef="#br2" timeOffset="6">1328 700 11648,'-14'-29'4384,"0"29"-2369,-1 0-1439,15 0 1152,0 0-672,0 0-128,0 0-128,15 15 32,-1 13-448,0 1 128,0 28 128,15 0-160,14 0 64,-1 0-320,1 14-64,14 1-96,0-15 32,1 0-64,-1 0-32,0-14 32,-29-1 32,1-13-672,-1 0-288,-13-1-1600,-15 1-704,0-15-3135</inkml:trace>
  <inkml:trace contextRef="#ctx1" brushRef="#br2" timeOffset="7">6950 429 7168,'-14'-15'2720,"14"15"-1472,0 0-832,0 0 704,0 0-96,0 0 32,0-14 32,0 14 63,0 0-639,0 0 192,0 0 64,0 0-192,0 0-96,0 0-192,14 29-128,-14-15 128,15 0 64,-1 15-128,14-1 32,15 15-32,0-14 96,0 14-32,14-1 64,-14-13 224,0 14 96,-1-15-128,-13 1 0,-1 0-128,-13-1 0,-1 1-96,14-15 32,-13 0-256,-1 15-64,-14-15-32,14-14 0,-14 14 64,0-14 32,15 0 32,-15 0 0,0-14-288,-15 14-128,15-14-1120,0 0-512,-14-1-1216,14 1-416,-14 14-1983</inkml:trace>
  <inkml:trace contextRef="#ctx1" brushRef="#br2" timeOffset="8">7607 414 8576,'0'-14'3232,"0"14"-1728,0 0-1248,0 0 768,0 0 0,0 0 159,0 0-95,0 0 0,0 0-608,0 0 128,0 0 64,0 0-160,0 0 32,0 0-256,0 0-32,0 0 0,0 0 64,0 0 192,0 14 128,0 1-128,-15 13-32,15 1-160,-14 14 32,0 14-64,-15 28 64,15 15-128,0-28 32,-1-15-160,15 43 0,-14-15-32,0 15 32,14-14 0,-15 14 96,1-15-32,14 1 0,0-15-96,0 1 32,0-15-64,0-14 64,0 0-64,0-15 64,0 1-64,0-1 64,0-14-64,-14 1-32,14-1-768,-15 0-288,15 1-1504,-14-1-672</inkml:trace>
  <inkml:trace contextRef="#ctx1" brushRef="#br2" timeOffset="9">9975 6093 7424,'-14'0'2816,"14"0"-1536,0-14-928,0 14 736,0 0-224,0 0-32,0 0-32,0-14-32,0 14-417,0 0 289,0 0 96,0-15 64,0 15 64,0 0-288,0 0-96,0 15-64,0-15-32,0 28 0,14-14 0,-14 15 0,15 0 0,13 13-64,-13 1-32,13 0 32,1 14 32,-1-14 32,15 0 64,-14 0-160,13-15-32,-13 1-64,-1-1 32,1 1 0,-1-1 32,-13 1-128,-1-15-96,0 0 64,1 1 0,-15-1-128,14-14 32,-14 14 64,0-14 32,0 0 32,0-14 0,0 14-704,-14 0-256,-1-14-1152,15 14-480,-14 0-736,14 0-351,0-15-1377</inkml:trace>
  <inkml:trace contextRef="#ctx1" brushRef="#br2" timeOffset="10">10589 6151 8320,'0'-14'3072,"0"14"-1664,14-15-1088,-14 15 736,0 0-224,0 15 64,0-15-33,0 0 97,0 14-512,0 0 320,0 0 96,0 15-96,-14 14-64,14 0-256,-15 28-32,1 0-128,0 15 0,-1 0-96,1-1-32,0 1-96,14 0-64,-14-1 32,14-13-32,-15-15 0,15 0 0,0 0 0,0-29 0,0 1-96,-14 0 64,14-15-672,0-14-320,0 0-416,0 0-64,0-14-671,0-15-289,0 0-1952</inkml:trace>
  <inkml:trace contextRef="#ctx1" brushRef="#br2" timeOffset="11">10803 6607 9088,'-15'0'3424,"15"0"-1856,0 0-1344,0 0 736,0 0-96,0 0 31,0 0 1,15 0 0,-15 0-480,14 0 32,0 0 0,1 0-96,13 0 32,1 15-160,-1-15-64,1 0-160,-1 0-64,1 14 96,-15-14 32,1 0-1280,13 15-544,-14-15-1279,1 0-513,-15 0-576</inkml:trace>
  <inkml:trace contextRef="#ctx1" brushRef="#br2" timeOffset="12">11331 6351 9472,'0'-15'3520,"14"15"-1920,-14-14-1152,0 14 832,0 0-225,0 14 33,0-14-352,-14 15-32,14-1-416,-15-14-96,1 14 0,0 0-160,0 1-32,14-1 0,-15 14 0,15-13-96,0-15 64,0 14-32,0-14 0,15 0 0,-1 14 0,0-14 0,15 15 0,-1-15 64,1 0 64,-1 14-96,1 0 0,0 0-32,-1 1 0,1 13 64,14-14 64,-15 15-32,-14 0-32,1-15-64,-1 14 32,0-13 96,-14 13 96,15-14 64,-15 1 32,-15-1 128,15 14 96,-28-13-256,13-1-64,-13 0-96,-1-14 32,1 15-128,-1-15 0,1-15-608,-1 15-288,15-14-800,-1 0-288,1-1-671,14 1-257,0 0-864</inkml:trace>
  <inkml:trace contextRef="#ctx1" brushRef="#br2" timeOffset="13">11259 6393 8960,'0'-14'3328,"0"14"-1792,15-14-1312,-15 14 832,14 0-320,14 0 31,1 0-63,14-15-64,-1 15-320,1 0-192,0 0-32,0 0 0,-15 0 32,1 15-928,0-15-320,-1 14-1215,-14 0-449,15-14-1152</inkml:trace>
  <inkml:trace contextRef="#ctx1" brushRef="#br2" timeOffset="14">12116 6493 6144,'0'-14'2368,"0"14"-1280,0-15-768,0 15 640,0 0-160,0 0 0,0-14 0,0 14-32,0 0-416,0 0 224,0 0 64,-15-14 32,15 14-33,-14 0-127,0 14 0,0-14-96,-1 14 0,-13-14-96,-1 15 32,15-1-192,-15 14-96,1-13 32,-1 13 0,15 1-32,0-1-64,-1 15 32,15-14 32,0-1-32,0 1-32,15 13-64,-1-13 32,14-15 32,15 1 64,-14-1 32,14-14 96,0 0-32,-1-14 64,1-15-64,-14 0 64,14 1-64,-29-1 0,15-28-96,-29 14 32,0-14-128,0 0 0,-29 15-320,0-1-96,-13 0-544,-1 29-256,0-1-736,0 15-351,0 0-2145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19:43:35.555"/>
    </inkml:context>
    <inkml:brush xml:id="br0">
      <inkml:brushProperty name="width" value="0.175" units="cm"/>
      <inkml:brushProperty name="height" value="0.175" units="cm"/>
      <inkml:brushProperty name="color" value="#E71224"/>
    </inkml:brush>
  </inkml:definitions>
  <inkml:trace contextRef="#ctx0" brushRef="#br0">20178 4310 5760,'0'-14'2176,"0"-1"-1152,14 1-928,-14 14 544,0-14-192,0 14 0,0-14 0,0-1 64,0 15-288,0-14 64,0 14 64,0 0-192,0 0-32,-14 14-64,14 1 32,-14-1 128,-1 14 192,1 1-160,-15-1-64,-13 15-32,-15-14-32,14-1-64,-14 1 32,0-1-64,0 1 64,14 0 128,0-1 192,0 1-224,15-15-32,-1 0-96,15 0 32,-1 1-64,1-1 64,14-14 128,0 0 191,0-14-223,14-1-96,15 1-64,-15-14 32,29-1-96,14 15 0,0-15 32,0-14 0,15 1 64,-30-1 32,16 0-128,-16 0 32,-13 15-64,-1 13 0,-13-13 0,-1 28 0,0 0 64,-14 14 0,0 0 0,-14 1 0,0 13 0,-1 1 0,-27-1 0,-1 15 0,-14-14 0,14-1 0,0 1 0,-14-1 0,29 1 0,-15-1 64,14-13-32,1 13-32,13-14 32,1 1-32,0-15 0,14 0 0,14 0 0,15-15 64,13-13-32,1 14-32,29-15 96,-15 1 0,0-15-128,0 14-32,-14-14 32,-1 29 64,-27 0-160,-15 28 96,-15 0 0,-27 15 32,-15-15 0,-1 15 0,1 14 64,0-15-32,0 1-32,14-1 32,1 15-32,-1-15-96,14 1 64,15-15 32,-15 1 64,15-1-32,0 0-32,14-14 32,0 14-32,-14-14 0,14 0 64,0 0-96,0 0 0,0 0 32,0 0 64,0 0-32,0 0 64,0 0-128,-15 0 0,15 0-32,0 0 0,0 0 64,0 0 64,0 0-32,0 0 64,0 0-64,0 0-32,0 0-64,0 0 32,0 0-32,0 0 0,0 0 64,0 0 0,0 0-96,15 15 0,-1-15 64,0 14 64,15 0 0,-1 0-32,1 15 32,14 14 32,-1-15-96,16 1 0,-1-1 32,0 1 0,0-15 0,-14 1 64,-1 13-96,1-14 0,0 1-32,-14-1 0,-1 0 64,1 0 0,-15-14 0,0 15 0,0-1 0,-14 0 64,15-14-32,-15 14 64,-15-14 224,15 15 96,-14-15 224,0 0 64,-15 0-352,1-15-224,-1 15-64,-14-14-64,-14 0 0,0 0 0,0-15 64,0 15 32,14-15-128,-14 1 32,14 14-64,15-15 0,-1 0 128,1 15 32,-1-14-32,15 13-64,0 1 32,-1 0 32,1 14-256,14 0-32,0-14 128,14 14 32,1 14 64,-1-14 0,15 14 0,-15 0 0,14 1-96,15-1 64,0 14-32,0-13 0,0 13 64,14-13 64,-15-1-32,1 0 64,0 0-128,-14 1 0,-1-1 32,1-14 64,-1 14-96,-13-14 0,-1 14 32,0-14 64,-14 0 32,-14 0 32,14 0-64,-14 0 32,-15 0-64,0 0 64,1 0-64,-1-14 64,1 0-224,14 14 32,-15 0-1888,15 0-799,14 14-2049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19:43:35.556"/>
    </inkml:context>
    <inkml:brush xml:id="br0">
      <inkml:brushProperty name="width" value="0.175" units="cm"/>
      <inkml:brushProperty name="height" value="0.175" units="cm"/>
      <inkml:brushProperty name="color" value="#E71224"/>
    </inkml:brush>
  </inkml:definitions>
  <inkml:trace contextRef="#ctx0" brushRef="#br0">628 15 5888,'14'-15'2176,"-14"15"-1152,0 0-768,0 0 512,0 0-96,0 0 64,0 0-128,-14 0-64,14 0-288,0 0-32,0 0 0,0 0 96,0 15 128,-14-1-64,-15 14 32,1 1-96,-15 14 32,0 0-128,-14 14 32,0 0-32,14-14 31,0 0-63,1-1-32,13-13-32,-14 0 64,15-1-96,13-14 0,-13 15-96,14-15-32,-1 15 32,1-15 0,14 0 0,-14 1 0,14-1 64,-15-14 32,15 0 32,15 0 0,-1-14 64,0-1 32,15-13-96,14-15-96,14 0 0,0-14 32,14 0-32,-14-15 64,0 15-128,0 0-64,0 0-160,-14 29 0,0-15 320,-29 28 256,15-13-192,-29 14-64,0 14-64,-14 14 0,-1 14-96,-13 1 64,-1 0 96,-14-1 96,-14 15 64,0 0 32,15 0-224,-1-1 0,0 1-32,0 0 0,0-14 64,29-1 32,-15-13-128,15-1-32,0 0 32,14 0 64,14-14-64,0 0 0,29-14-32,0-14 0,14-1 128,0-14 32,-14 0-32,14 0-64,-28 15-64,-1-1 32,-14 29 160,-28 15-128,0-1-64,-15 14-64,-13 15 96,-1-14 0,0-1 32,14 1 0,1 0 64,-1-15-96,1 0 0,-1 15-1184,15-15-447,0 0-1153,-1 1-448,1 13-384</inkml:trace>
  <inkml:trace contextRef="#ctx0" brushRef="#br0" timeOffset="1">15 842 5888,'-15'0'2272,"15"0"-1216,0-14-544,0 14 704,0 0-160,0 0 96,0 0-224,0 0-96,0 0-448,0 0 96,0-14 160,0 14-65,0-15 33,0 15-320,0 0-96,0 0-128,15 15-64,-15-1 96,28 0-64,-14 15 64,15-15 0,14 15 96,-15 13-32,29-13 0,1 14-96,-16-15 32,16 1 0,-16-1 32,1 1-64,0 14-64,-14-15 32,13 1 32,-13-15-32,0 15-32,-15-1 288,0-14 192,0-14-160,1 15-96,-1-1 224,-14-14 160,0 0-32,0 0 32,-14 0-256,-1 0-64,-13-14-160,14-1-96,-29 1-96,0-14 32,-14-1-32,0 15 0,0-15 64,14-14 64,-14 15 32,14-15 32,14 0-160,-14 15-32,15-15-64,13 14 96,1 15 0,0 0 32,0 0-160,14-1 32,0 15 0,0 0 64,14 0-32,0 15 32,15-1 64,-15 0 0,29 15 0,14-1 0,-14 1-96,14-1 64,0 1 32,-14-1 64,0 1-32,0-1-32,-1 1 32,-13-1 32,0 1-96,-15-15 0,0 1 32,0-1 64,1 0 32,-15 0 32,0-14-64,0 0 32,-15-14 0,1 14 32,-14-14-64,13 0-64,-13-15 32,-1 15-32,1-1 0,13 1 64,-13 0-192,28 0 32,-15 14-480,15 0-96,0 14-1280,15 0-544,-15 0-3103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8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customXml" Target="../ink/ink2.xml"/><Relationship Id="rId9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58.png"/><Relationship Id="rId7" Type="http://schemas.openxmlformats.org/officeDocument/2006/relationships/image" Target="../media/image6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.xml"/><Relationship Id="rId11" Type="http://schemas.openxmlformats.org/officeDocument/2006/relationships/image" Target="../media/image62.png"/><Relationship Id="rId5" Type="http://schemas.openxmlformats.org/officeDocument/2006/relationships/image" Target="../media/image59.png"/><Relationship Id="rId10" Type="http://schemas.openxmlformats.org/officeDocument/2006/relationships/customXml" Target="../ink/ink7.xml"/><Relationship Id="rId4" Type="http://schemas.openxmlformats.org/officeDocument/2006/relationships/customXml" Target="../ink/ink4.xml"/><Relationship Id="rId9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4.png"/><Relationship Id="rId3" Type="http://schemas.openxmlformats.org/officeDocument/2006/relationships/image" Target="../media/image2.png"/><Relationship Id="rId7" Type="http://schemas.openxmlformats.org/officeDocument/2006/relationships/image" Target="../media/image29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4.png"/><Relationship Id="rId10" Type="http://schemas.openxmlformats.org/officeDocument/2006/relationships/image" Target="../media/image32.png"/><Relationship Id="rId4" Type="http://schemas.openxmlformats.org/officeDocument/2006/relationships/image" Target="../media/image3.png"/><Relationship Id="rId9" Type="http://schemas.openxmlformats.org/officeDocument/2006/relationships/image" Target="../media/image31.png"/><Relationship Id="rId14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2.png"/><Relationship Id="rId7" Type="http://schemas.openxmlformats.org/officeDocument/2006/relationships/image" Target="../media/image3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2.png"/><Relationship Id="rId7" Type="http://schemas.openxmlformats.org/officeDocument/2006/relationships/image" Target="../media/image4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3-1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Lines and Transversals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missing angle.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728928" cy="295124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786128" cy="296282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483339" y="4318992"/>
                <a:ext cx="90232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32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11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39" y="4318992"/>
                <a:ext cx="902321" cy="584775"/>
              </a:xfrm>
              <a:prstGeom prst="rect">
                <a:avLst/>
              </a:prstGeom>
              <a:blipFill>
                <a:blip r:embed="rId5"/>
                <a:stretch>
                  <a:fillRect l="-17568" t="-13542" b="-4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1594679" y="2957495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𝟏𝟐𝟏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679" y="2957495"/>
                <a:ext cx="540128" cy="584775"/>
              </a:xfrm>
              <a:prstGeom prst="rect">
                <a:avLst/>
              </a:prstGeom>
              <a:blipFill>
                <a:blip r:embed="rId6"/>
                <a:stretch>
                  <a:fillRect r="-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644B4C-71A2-6DCD-6C09-DE2CFA0E459E}"/>
              </a:ext>
            </a:extLst>
          </p:cNvPr>
          <p:cNvCxnSpPr>
            <a:cxnSpLocks/>
          </p:cNvCxnSpPr>
          <p:nvPr/>
        </p:nvCxnSpPr>
        <p:spPr>
          <a:xfrm flipV="1">
            <a:off x="2151433" y="5602190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D000962-D63D-5EEC-3E97-1B50E3055C7B}"/>
              </a:ext>
            </a:extLst>
          </p:cNvPr>
          <p:cNvCxnSpPr>
            <a:cxnSpLocks/>
          </p:cNvCxnSpPr>
          <p:nvPr/>
        </p:nvCxnSpPr>
        <p:spPr>
          <a:xfrm>
            <a:off x="2406949" y="5330248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A054047-2BF4-2471-39AE-36F482469784}"/>
              </a:ext>
            </a:extLst>
          </p:cNvPr>
          <p:cNvCxnSpPr>
            <a:cxnSpLocks/>
          </p:cNvCxnSpPr>
          <p:nvPr/>
        </p:nvCxnSpPr>
        <p:spPr>
          <a:xfrm flipV="1">
            <a:off x="3550294" y="4297977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36D6370-DFB9-C0D9-8826-A683BA9E6CCD}"/>
              </a:ext>
            </a:extLst>
          </p:cNvPr>
          <p:cNvCxnSpPr>
            <a:cxnSpLocks/>
          </p:cNvCxnSpPr>
          <p:nvPr/>
        </p:nvCxnSpPr>
        <p:spPr>
          <a:xfrm>
            <a:off x="3805810" y="4026035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554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-12984" y="-104712"/>
            <a:ext cx="1116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Same-Side Interior Angles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94888" y="531952"/>
            <a:ext cx="11938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2 parallel lines are cut by a transversal, then each pair of Same-Side Interior Angles is Supplementary.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12984" y="1488225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448694-43C1-E09C-FC0F-B6DA7F46CFA0}"/>
              </a:ext>
            </a:extLst>
          </p:cNvPr>
          <p:cNvCxnSpPr>
            <a:cxnSpLocks/>
          </p:cNvCxnSpPr>
          <p:nvPr/>
        </p:nvCxnSpPr>
        <p:spPr>
          <a:xfrm flipV="1">
            <a:off x="3508008" y="4404339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C003B3-4E6A-A523-96FF-3ED0E1AAB8FD}"/>
              </a:ext>
            </a:extLst>
          </p:cNvPr>
          <p:cNvCxnSpPr>
            <a:cxnSpLocks/>
          </p:cNvCxnSpPr>
          <p:nvPr/>
        </p:nvCxnSpPr>
        <p:spPr>
          <a:xfrm>
            <a:off x="3763524" y="4132397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5DAAA0B-4D58-DB6D-A57E-DC4BA295B30C}"/>
              </a:ext>
            </a:extLst>
          </p:cNvPr>
          <p:cNvCxnSpPr>
            <a:cxnSpLocks/>
          </p:cNvCxnSpPr>
          <p:nvPr/>
        </p:nvCxnSpPr>
        <p:spPr>
          <a:xfrm flipV="1">
            <a:off x="2166505" y="5747987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32A44B-A5FD-B181-3FDF-0D06B54C6D7F}"/>
              </a:ext>
            </a:extLst>
          </p:cNvPr>
          <p:cNvCxnSpPr>
            <a:cxnSpLocks/>
          </p:cNvCxnSpPr>
          <p:nvPr/>
        </p:nvCxnSpPr>
        <p:spPr>
          <a:xfrm>
            <a:off x="2422021" y="5476045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025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missing angle.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728928" cy="295124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786128" cy="296282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1077204" y="3887651"/>
                <a:ext cx="90232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204" y="3887651"/>
                <a:ext cx="90232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1594679" y="2957495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𝟏𝟏𝟒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679" y="2957495"/>
                <a:ext cx="540128" cy="584775"/>
              </a:xfrm>
              <a:prstGeom prst="rect">
                <a:avLst/>
              </a:prstGeom>
              <a:blipFill>
                <a:blip r:embed="rId6"/>
                <a:stretch>
                  <a:fillRect r="-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644B4C-71A2-6DCD-6C09-DE2CFA0E459E}"/>
              </a:ext>
            </a:extLst>
          </p:cNvPr>
          <p:cNvCxnSpPr>
            <a:cxnSpLocks/>
          </p:cNvCxnSpPr>
          <p:nvPr/>
        </p:nvCxnSpPr>
        <p:spPr>
          <a:xfrm flipV="1">
            <a:off x="2151433" y="5602190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D000962-D63D-5EEC-3E97-1B50E3055C7B}"/>
              </a:ext>
            </a:extLst>
          </p:cNvPr>
          <p:cNvCxnSpPr>
            <a:cxnSpLocks/>
          </p:cNvCxnSpPr>
          <p:nvPr/>
        </p:nvCxnSpPr>
        <p:spPr>
          <a:xfrm>
            <a:off x="2406949" y="5330248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A054047-2BF4-2471-39AE-36F482469784}"/>
              </a:ext>
            </a:extLst>
          </p:cNvPr>
          <p:cNvCxnSpPr>
            <a:cxnSpLocks/>
          </p:cNvCxnSpPr>
          <p:nvPr/>
        </p:nvCxnSpPr>
        <p:spPr>
          <a:xfrm flipV="1">
            <a:off x="3550294" y="4297977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36D6370-DFB9-C0D9-8826-A683BA9E6CCD}"/>
              </a:ext>
            </a:extLst>
          </p:cNvPr>
          <p:cNvCxnSpPr>
            <a:cxnSpLocks/>
          </p:cNvCxnSpPr>
          <p:nvPr/>
        </p:nvCxnSpPr>
        <p:spPr>
          <a:xfrm>
            <a:off x="3805810" y="4026035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825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missing angles.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0E15255-7901-D3A9-D12D-4DCD0063BD55}"/>
                  </a:ext>
                </a:extLst>
              </p14:cNvPr>
              <p14:cNvContentPartPr/>
              <p14:nvPr/>
            </p14:nvContentPartPr>
            <p14:xfrm>
              <a:off x="800114" y="3076484"/>
              <a:ext cx="5717700" cy="1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0E15255-7901-D3A9-D12D-4DCD0063BD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2116" y="3067484"/>
                <a:ext cx="5753337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1B062A8-E93C-2BB0-6AD0-0BDF9347ECE5}"/>
                  </a:ext>
                </a:extLst>
              </p14:cNvPr>
              <p14:cNvContentPartPr/>
              <p14:nvPr/>
            </p14:nvContentPartPr>
            <p14:xfrm>
              <a:off x="250452" y="1162998"/>
              <a:ext cx="6462720" cy="46918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1B062A8-E93C-2BB0-6AD0-0BDF9347ECE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2453" y="1144998"/>
                <a:ext cx="6498358" cy="472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7AC0D4A-27DB-5845-F647-12E86DFAAA85}"/>
                  </a:ext>
                </a:extLst>
              </p:cNvPr>
              <p:cNvSpPr txBox="1"/>
              <p:nvPr/>
            </p:nvSpPr>
            <p:spPr>
              <a:xfrm>
                <a:off x="7014583" y="932111"/>
                <a:ext cx="333756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=________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7AC0D4A-27DB-5845-F647-12E86DFAA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583" y="932111"/>
                <a:ext cx="333756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0945265-7CA9-391F-4A3A-1952E1FEA000}"/>
                  </a:ext>
                </a:extLst>
              </p:cNvPr>
              <p:cNvSpPr txBox="1"/>
              <p:nvPr/>
            </p:nvSpPr>
            <p:spPr>
              <a:xfrm>
                <a:off x="7014583" y="1512910"/>
                <a:ext cx="333756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=________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0945265-7CA9-391F-4A3A-1952E1FEA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583" y="1512910"/>
                <a:ext cx="333756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C91FB27-5486-6961-EE8E-B17CE809065E}"/>
                  </a:ext>
                </a:extLst>
              </p:cNvPr>
              <p:cNvSpPr txBox="1"/>
              <p:nvPr/>
            </p:nvSpPr>
            <p:spPr>
              <a:xfrm>
                <a:off x="7038856" y="2093709"/>
                <a:ext cx="333756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=________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C91FB27-5486-6961-EE8E-B17CE8090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856" y="2093709"/>
                <a:ext cx="3337560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B681B91-0046-3C19-A441-9EE34C8AF4AF}"/>
                  </a:ext>
                </a:extLst>
              </p:cNvPr>
              <p:cNvSpPr txBox="1"/>
              <p:nvPr/>
            </p:nvSpPr>
            <p:spPr>
              <a:xfrm>
                <a:off x="7014583" y="2628792"/>
                <a:ext cx="333756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=________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B681B91-0046-3C19-A441-9EE34C8A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583" y="2628792"/>
                <a:ext cx="3337560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062BAF-B9F6-A394-E334-5F992EB04B4E}"/>
                  </a:ext>
                </a:extLst>
              </p:cNvPr>
              <p:cNvSpPr txBox="1"/>
              <p:nvPr/>
            </p:nvSpPr>
            <p:spPr>
              <a:xfrm>
                <a:off x="7014583" y="3201461"/>
                <a:ext cx="333756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=________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062BAF-B9F6-A394-E334-5F992EB04B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583" y="3201461"/>
                <a:ext cx="3337560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4DE8CC-E1DB-AF58-26A4-5CB2A9973869}"/>
                  </a:ext>
                </a:extLst>
              </p:cNvPr>
              <p:cNvSpPr txBox="1"/>
              <p:nvPr/>
            </p:nvSpPr>
            <p:spPr>
              <a:xfrm>
                <a:off x="7014583" y="3750258"/>
                <a:ext cx="333756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=________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4DE8CC-E1DB-AF58-26A4-5CB2A99738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583" y="3750258"/>
                <a:ext cx="3337560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45F9E73-4400-B2B2-E633-BE6C3421D72F}"/>
                  </a:ext>
                </a:extLst>
              </p:cNvPr>
              <p:cNvSpPr txBox="1"/>
              <p:nvPr/>
            </p:nvSpPr>
            <p:spPr>
              <a:xfrm>
                <a:off x="7038856" y="4369371"/>
                <a:ext cx="333756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=________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45F9E73-4400-B2B2-E633-BE6C3421D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856" y="4369371"/>
                <a:ext cx="3337560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76164CC-ED65-0665-E943-AAC2ECBE2E51}"/>
                  </a:ext>
                </a:extLst>
              </p:cNvPr>
              <p:cNvSpPr txBox="1"/>
              <p:nvPr/>
            </p:nvSpPr>
            <p:spPr>
              <a:xfrm>
                <a:off x="7014583" y="4918168"/>
                <a:ext cx="333756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=________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76164CC-ED65-0665-E943-AAC2ECBE2E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583" y="4918168"/>
                <a:ext cx="3337560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0167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missing angles.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85FA549-8E5A-1ABF-B6B3-353DA4253B61}"/>
                  </a:ext>
                </a:extLst>
              </p14:cNvPr>
              <p14:cNvContentPartPr/>
              <p14:nvPr/>
            </p14:nvContentPartPr>
            <p14:xfrm>
              <a:off x="791837" y="1953046"/>
              <a:ext cx="180" cy="25687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85FA549-8E5A-1ABF-B6B3-353DA4253B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6177" y="1921733"/>
                <a:ext cx="31500" cy="26314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F509762-01CC-4E25-D5B8-C660FF2A02A7}"/>
                  </a:ext>
                </a:extLst>
              </p14:cNvPr>
              <p14:cNvContentPartPr/>
              <p14:nvPr/>
            </p14:nvContentPartPr>
            <p14:xfrm>
              <a:off x="791837" y="1945216"/>
              <a:ext cx="2763900" cy="1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F509762-01CC-4E25-D5B8-C660FF2A02A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0523" y="1929556"/>
                <a:ext cx="2826528" cy="31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1C1517C-D817-EE70-B083-97BBDB512597}"/>
                  </a:ext>
                </a:extLst>
              </p14:cNvPr>
              <p14:cNvContentPartPr/>
              <p14:nvPr/>
            </p14:nvContentPartPr>
            <p14:xfrm>
              <a:off x="773837" y="1948006"/>
              <a:ext cx="5060160" cy="26256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1C1517C-D817-EE70-B083-97BBDB51259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2519" y="1916688"/>
                <a:ext cx="5122796" cy="26749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9DD3899-9282-C175-CAA0-47A043952745}"/>
                  </a:ext>
                </a:extLst>
              </p14:cNvPr>
              <p14:cNvContentPartPr/>
              <p14:nvPr/>
            </p14:nvContentPartPr>
            <p14:xfrm>
              <a:off x="2294439" y="1727121"/>
              <a:ext cx="272520" cy="3751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9DD3899-9282-C175-CAA0-47A04395274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63160" y="1695831"/>
                <a:ext cx="335077" cy="4377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D0DF5584-938A-8941-A98F-BCE9CF23BC4C}"/>
                  </a:ext>
                </a:extLst>
              </p14:cNvPr>
              <p14:cNvContentPartPr/>
              <p14:nvPr/>
            </p14:nvContentPartPr>
            <p14:xfrm>
              <a:off x="2510259" y="4275021"/>
              <a:ext cx="252360" cy="4885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D0DF5584-938A-8941-A98F-BCE9CF23BC4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78939" y="4243701"/>
                <a:ext cx="315000" cy="55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84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Transversal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94888" y="723275"/>
            <a:ext cx="1193896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Line that Intersects 2 or More Coplanar Lines at 2 Distinct Points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BB8F876-C4A8-D889-EAA4-FBB834BB47E0}"/>
                  </a:ext>
                </a:extLst>
              </p:cNvPr>
              <p:cNvSpPr txBox="1"/>
              <p:nvPr/>
            </p:nvSpPr>
            <p:spPr>
              <a:xfrm>
                <a:off x="4853218" y="1394249"/>
                <a:ext cx="7180631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Line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transversal of lines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𝒍</m:t>
                    </m:r>
                  </m:oMath>
                </a14:m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Note that </a:t>
                </a:r>
                <a:r>
                  <a:rPr lang="en-US" sz="32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line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forms </a:t>
                </a:r>
                <a:r>
                  <a:rPr lang="en-US" sz="32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 angles</a:t>
                </a:r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Interior Angles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Lie between lines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𝒍</m:t>
                    </m:r>
                  </m:oMath>
                </a14:m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∠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∠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∠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b="1" u="sng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Exterior Angles</a:t>
                </a:r>
                <a:r>
                  <a:rPr lang="en-US" sz="32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Lie in the two regions that are not between lines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𝒍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∠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∠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∠</m:t>
                      </m:r>
                      <m:r>
                        <a:rPr lang="en-US" sz="32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BB8F876-C4A8-D889-EAA4-FBB834BB4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218" y="1394249"/>
                <a:ext cx="7180631" cy="5016758"/>
              </a:xfrm>
              <a:prstGeom prst="rect">
                <a:avLst/>
              </a:prstGeom>
              <a:blipFill>
                <a:blip r:embed="rId13"/>
                <a:stretch>
                  <a:fillRect l="-2037" t="-1580" r="-2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12984" y="1401965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-34511" y="-141109"/>
            <a:ext cx="440810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Angles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208792" y="2602336"/>
            <a:ext cx="2080749" cy="2147789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636848" y="2265501"/>
            <a:ext cx="1935783" cy="2031166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2152740" y="1726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740" y="1726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636848" y="119445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48" y="1194452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93027" y="202266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3027" y="2022669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636848" y="3332065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48" y="3332065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966619" y="3678345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19" y="3678345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953201" y="301357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201" y="3013574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236683" y="332811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683" y="3328114"/>
                <a:ext cx="540128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1393476" y="2520101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476" y="2520101"/>
                <a:ext cx="54012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1749413" y="2869798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413" y="2869798"/>
                <a:ext cx="540128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1749413" y="2214942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413" y="2214942"/>
                <a:ext cx="540128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073319" y="2522015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319" y="2522015"/>
                <a:ext cx="540128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BB8F876-C4A8-D889-EAA4-FBB834BB47E0}"/>
                  </a:ext>
                </a:extLst>
              </p:cNvPr>
              <p:cNvSpPr txBox="1"/>
              <p:nvPr/>
            </p:nvSpPr>
            <p:spPr>
              <a:xfrm>
                <a:off x="3245254" y="723641"/>
                <a:ext cx="88518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Alternate Interior Angles</a:t>
                </a:r>
                <a:r>
                  <a:rPr lang="en-US" sz="24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Nonadjacent interior angles that lie on opposite sides of transversal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  <a:endParaRPr lang="en-US" sz="2400" b="1" u="sng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BB8F876-C4A8-D889-EAA4-FBB834BB4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254" y="723641"/>
                <a:ext cx="8851857" cy="830997"/>
              </a:xfrm>
              <a:prstGeom prst="rect">
                <a:avLst/>
              </a:prstGeom>
              <a:blipFill>
                <a:blip r:embed="rId13"/>
                <a:stretch>
                  <a:fillRect l="-1102" t="-6618" b="-19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B00EDA-86BC-4A03-32F9-5D3FF88B529B}"/>
                  </a:ext>
                </a:extLst>
              </p:cNvPr>
              <p:cNvSpPr txBox="1"/>
              <p:nvPr/>
            </p:nvSpPr>
            <p:spPr>
              <a:xfrm>
                <a:off x="3245254" y="2070502"/>
                <a:ext cx="88518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Alternate Exterior Angles</a:t>
                </a:r>
                <a:r>
                  <a:rPr lang="en-US" sz="24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Nonadjacent exterior angles that lie on opposite sides of transversal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  <a:endParaRPr lang="en-US" sz="2400" b="1" u="sng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B00EDA-86BC-4A03-32F9-5D3FF88B5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254" y="2070502"/>
                <a:ext cx="8851857" cy="830997"/>
              </a:xfrm>
              <a:prstGeom prst="rect">
                <a:avLst/>
              </a:prstGeom>
              <a:blipFill>
                <a:blip r:embed="rId14"/>
                <a:stretch>
                  <a:fillRect l="-1102" t="-6618" b="-19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3E8437-583E-B3BB-676B-FFC3AFFF992B}"/>
                  </a:ext>
                </a:extLst>
              </p:cNvPr>
              <p:cNvSpPr txBox="1"/>
              <p:nvPr/>
            </p:nvSpPr>
            <p:spPr>
              <a:xfrm>
                <a:off x="3245254" y="3417363"/>
                <a:ext cx="89467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Corresponding Angles</a:t>
                </a:r>
                <a:r>
                  <a:rPr lang="en-US" sz="24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Angles that lie on the same side of transversal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on the same side of lines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𝒍</m:t>
                    </m:r>
                  </m:oMath>
                </a14:m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  <a:endParaRPr lang="en-US" sz="2400" b="1" u="sng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3E8437-583E-B3BB-676B-FFC3AFFF99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254" y="3417363"/>
                <a:ext cx="8946746" cy="830997"/>
              </a:xfrm>
              <a:prstGeom prst="rect">
                <a:avLst/>
              </a:prstGeom>
              <a:blipFill>
                <a:blip r:embed="rId15"/>
                <a:stretch>
                  <a:fillRect l="-1090" t="-6618" r="-1635" b="-19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997B750-59D7-0C24-DEAB-3613282D253E}"/>
                  </a:ext>
                </a:extLst>
              </p:cNvPr>
              <p:cNvSpPr txBox="1"/>
              <p:nvPr/>
            </p:nvSpPr>
            <p:spPr>
              <a:xfrm>
                <a:off x="3245254" y="4764224"/>
                <a:ext cx="88518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Same-Side Interior Angles (Consecutive Interior Angles)</a:t>
                </a:r>
                <a:r>
                  <a:rPr lang="en-US" sz="24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Interior </a:t>
                </a:r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angles that lie on the same side of transversal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997B750-59D7-0C24-DEAB-3613282D25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254" y="4764224"/>
                <a:ext cx="8851857" cy="830997"/>
              </a:xfrm>
              <a:prstGeom prst="rect">
                <a:avLst/>
              </a:prstGeom>
              <a:blipFill>
                <a:blip r:embed="rId16"/>
                <a:stretch>
                  <a:fillRect l="-1102" t="-6618" b="-19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F10AD2-5E43-5F64-BE45-3B476210B745}"/>
              </a:ext>
            </a:extLst>
          </p:cNvPr>
          <p:cNvCxnSpPr>
            <a:cxnSpLocks/>
          </p:cNvCxnSpPr>
          <p:nvPr/>
        </p:nvCxnSpPr>
        <p:spPr>
          <a:xfrm>
            <a:off x="994017" y="1798919"/>
            <a:ext cx="2181175" cy="2272749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36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the given pairs of angles.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29033" y="387289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033" y="3872891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2033504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504" y="2874287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2475088" y="250895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088" y="2508958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1187569" y="468557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569" y="4685577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1581824" y="426157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824" y="4261570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74743" y="331595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743" y="3315959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BB8F876-C4A8-D889-EAA4-FBB834BB47E0}"/>
                  </a:ext>
                </a:extLst>
              </p:cNvPr>
              <p:cNvSpPr txBox="1"/>
              <p:nvPr/>
            </p:nvSpPr>
            <p:spPr>
              <a:xfrm>
                <a:off x="4799134" y="1166841"/>
                <a:ext cx="3117012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BB8F876-C4A8-D889-EAA4-FBB834BB4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134" y="1166841"/>
                <a:ext cx="3117012" cy="45243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CFF17E5-64BE-780D-AB51-8B00EF7A5EE0}"/>
              </a:ext>
            </a:extLst>
          </p:cNvPr>
          <p:cNvCxnSpPr>
            <a:cxnSpLocks/>
          </p:cNvCxnSpPr>
          <p:nvPr/>
        </p:nvCxnSpPr>
        <p:spPr>
          <a:xfrm>
            <a:off x="8263590" y="819682"/>
            <a:ext cx="0" cy="55121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DE1515E-5591-0578-599D-054516D49D32}"/>
                  </a:ext>
                </a:extLst>
              </p:cNvPr>
              <p:cNvSpPr txBox="1"/>
              <p:nvPr/>
            </p:nvSpPr>
            <p:spPr>
              <a:xfrm>
                <a:off x="8680993" y="1166841"/>
                <a:ext cx="3117012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DE1515E-5591-0578-599D-054516D49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0993" y="1166841"/>
                <a:ext cx="3117012" cy="452431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-12984" y="-104712"/>
            <a:ext cx="6167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Alternate Interior Angles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94888" y="531952"/>
            <a:ext cx="11938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2 parallel lines are cut by a transversal, then each pair of Alternate Interior Angles is congruent.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12984" y="1488225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448694-43C1-E09C-FC0F-B6DA7F46CFA0}"/>
              </a:ext>
            </a:extLst>
          </p:cNvPr>
          <p:cNvCxnSpPr>
            <a:cxnSpLocks/>
          </p:cNvCxnSpPr>
          <p:nvPr/>
        </p:nvCxnSpPr>
        <p:spPr>
          <a:xfrm flipV="1">
            <a:off x="3508008" y="4404339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C003B3-4E6A-A523-96FF-3ED0E1AAB8FD}"/>
              </a:ext>
            </a:extLst>
          </p:cNvPr>
          <p:cNvCxnSpPr>
            <a:cxnSpLocks/>
          </p:cNvCxnSpPr>
          <p:nvPr/>
        </p:nvCxnSpPr>
        <p:spPr>
          <a:xfrm>
            <a:off x="3763524" y="4132397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5DAAA0B-4D58-DB6D-A57E-DC4BA295B30C}"/>
              </a:ext>
            </a:extLst>
          </p:cNvPr>
          <p:cNvCxnSpPr>
            <a:cxnSpLocks/>
          </p:cNvCxnSpPr>
          <p:nvPr/>
        </p:nvCxnSpPr>
        <p:spPr>
          <a:xfrm flipV="1">
            <a:off x="2166505" y="5747987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32A44B-A5FD-B181-3FDF-0D06B54C6D7F}"/>
              </a:ext>
            </a:extLst>
          </p:cNvPr>
          <p:cNvCxnSpPr>
            <a:cxnSpLocks/>
          </p:cNvCxnSpPr>
          <p:nvPr/>
        </p:nvCxnSpPr>
        <p:spPr>
          <a:xfrm>
            <a:off x="2422021" y="5476045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820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missing angles.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1152847" y="3858781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847" y="3858781"/>
                <a:ext cx="540128" cy="584775"/>
              </a:xfrm>
              <a:prstGeom prst="rect">
                <a:avLst/>
              </a:prstGeom>
              <a:blipFill>
                <a:blip r:embed="rId5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2092762" y="2916971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762" y="2916971"/>
                <a:ext cx="54012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1564220" y="4344604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𝟏𝟎𝟓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220" y="4344604"/>
                <a:ext cx="540128" cy="584775"/>
              </a:xfrm>
              <a:prstGeom prst="rect">
                <a:avLst/>
              </a:prstGeom>
              <a:blipFill>
                <a:blip r:embed="rId7"/>
                <a:stretch>
                  <a:fillRect r="-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359992" y="3496301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992" y="3496301"/>
                <a:ext cx="540128" cy="584775"/>
              </a:xfrm>
              <a:prstGeom prst="rect">
                <a:avLst/>
              </a:prstGeom>
              <a:blipFill>
                <a:blip r:embed="rId8"/>
                <a:stretch>
                  <a:fillRect r="-39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5942694-F2FD-660E-27C1-1394ED1B84B1}"/>
              </a:ext>
            </a:extLst>
          </p:cNvPr>
          <p:cNvCxnSpPr>
            <a:cxnSpLocks/>
          </p:cNvCxnSpPr>
          <p:nvPr/>
        </p:nvCxnSpPr>
        <p:spPr>
          <a:xfrm flipV="1">
            <a:off x="2166505" y="5747987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69FCD6D-AD50-07A3-0197-6ABC65E1A88D}"/>
              </a:ext>
            </a:extLst>
          </p:cNvPr>
          <p:cNvCxnSpPr>
            <a:cxnSpLocks/>
          </p:cNvCxnSpPr>
          <p:nvPr/>
        </p:nvCxnSpPr>
        <p:spPr>
          <a:xfrm>
            <a:off x="2422021" y="5476045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5DFBDE-771B-979D-B8E8-15447AFA7DFA}"/>
              </a:ext>
            </a:extLst>
          </p:cNvPr>
          <p:cNvCxnSpPr>
            <a:cxnSpLocks/>
          </p:cNvCxnSpPr>
          <p:nvPr/>
        </p:nvCxnSpPr>
        <p:spPr>
          <a:xfrm flipV="1">
            <a:off x="3562829" y="4470854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78C45F2-EE45-D5C2-6C28-2CCA90A9FFBD}"/>
              </a:ext>
            </a:extLst>
          </p:cNvPr>
          <p:cNvCxnSpPr>
            <a:cxnSpLocks/>
          </p:cNvCxnSpPr>
          <p:nvPr/>
        </p:nvCxnSpPr>
        <p:spPr>
          <a:xfrm>
            <a:off x="3818345" y="4198912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023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-12984" y="-104712"/>
            <a:ext cx="6167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Alternate Exterior Angles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94888" y="531952"/>
            <a:ext cx="11938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2 parallel lines are cut by a transversal, then each pair of Alternate Exterior Angles is congruent.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12984" y="1488225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448694-43C1-E09C-FC0F-B6DA7F46CFA0}"/>
              </a:ext>
            </a:extLst>
          </p:cNvPr>
          <p:cNvCxnSpPr>
            <a:cxnSpLocks/>
          </p:cNvCxnSpPr>
          <p:nvPr/>
        </p:nvCxnSpPr>
        <p:spPr>
          <a:xfrm flipV="1">
            <a:off x="3508008" y="4404339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C003B3-4E6A-A523-96FF-3ED0E1AAB8FD}"/>
              </a:ext>
            </a:extLst>
          </p:cNvPr>
          <p:cNvCxnSpPr>
            <a:cxnSpLocks/>
          </p:cNvCxnSpPr>
          <p:nvPr/>
        </p:nvCxnSpPr>
        <p:spPr>
          <a:xfrm>
            <a:off x="3763524" y="4132397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5DAAA0B-4D58-DB6D-A57E-DC4BA295B30C}"/>
              </a:ext>
            </a:extLst>
          </p:cNvPr>
          <p:cNvCxnSpPr>
            <a:cxnSpLocks/>
          </p:cNvCxnSpPr>
          <p:nvPr/>
        </p:nvCxnSpPr>
        <p:spPr>
          <a:xfrm flipV="1">
            <a:off x="2166505" y="5747987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32A44B-A5FD-B181-3FDF-0D06B54C6D7F}"/>
              </a:ext>
            </a:extLst>
          </p:cNvPr>
          <p:cNvCxnSpPr>
            <a:cxnSpLocks/>
          </p:cNvCxnSpPr>
          <p:nvPr/>
        </p:nvCxnSpPr>
        <p:spPr>
          <a:xfrm>
            <a:off x="2422021" y="5476045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172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missing angles.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636513" y="4282177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13" y="4282177"/>
                <a:ext cx="540128" cy="584775"/>
              </a:xfrm>
              <a:prstGeom prst="rect">
                <a:avLst/>
              </a:prstGeom>
              <a:blipFill>
                <a:blip r:embed="rId5"/>
                <a:stretch>
                  <a:fillRect r="-123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2532951" y="2501253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2951" y="2501253"/>
                <a:ext cx="54012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1033876" y="4904854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𝟖𝟔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876" y="4904854"/>
                <a:ext cx="540128" cy="584775"/>
              </a:xfrm>
              <a:prstGeom prst="rect">
                <a:avLst/>
              </a:prstGeom>
              <a:blipFill>
                <a:blip r:embed="rId7"/>
                <a:stretch>
                  <a:fillRect r="-39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924456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𝟗𝟒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924456"/>
                <a:ext cx="540128" cy="584775"/>
              </a:xfrm>
              <a:prstGeom prst="rect">
                <a:avLst/>
              </a:prstGeom>
              <a:blipFill>
                <a:blip r:embed="rId8"/>
                <a:stretch>
                  <a:fillRect r="-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387126A-0B4E-EAD6-7A20-754E7068EFAF}"/>
              </a:ext>
            </a:extLst>
          </p:cNvPr>
          <p:cNvCxnSpPr>
            <a:cxnSpLocks/>
          </p:cNvCxnSpPr>
          <p:nvPr/>
        </p:nvCxnSpPr>
        <p:spPr>
          <a:xfrm flipV="1">
            <a:off x="2166505" y="5747987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342DE2-7392-E284-A481-6943D20F15F4}"/>
              </a:ext>
            </a:extLst>
          </p:cNvPr>
          <p:cNvCxnSpPr>
            <a:cxnSpLocks/>
          </p:cNvCxnSpPr>
          <p:nvPr/>
        </p:nvCxnSpPr>
        <p:spPr>
          <a:xfrm>
            <a:off x="2422021" y="5476045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7847532-1F0E-CF7A-A483-A200A809E2CA}"/>
              </a:ext>
            </a:extLst>
          </p:cNvPr>
          <p:cNvCxnSpPr>
            <a:cxnSpLocks/>
          </p:cNvCxnSpPr>
          <p:nvPr/>
        </p:nvCxnSpPr>
        <p:spPr>
          <a:xfrm flipV="1">
            <a:off x="3610786" y="4527577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5B81C7-0850-FCFD-2121-8828F6743037}"/>
              </a:ext>
            </a:extLst>
          </p:cNvPr>
          <p:cNvCxnSpPr>
            <a:cxnSpLocks/>
          </p:cNvCxnSpPr>
          <p:nvPr/>
        </p:nvCxnSpPr>
        <p:spPr>
          <a:xfrm>
            <a:off x="3866302" y="4255635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524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-12984" y="-104712"/>
            <a:ext cx="6167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Corresponding Angles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94888" y="531952"/>
            <a:ext cx="11938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2 parallel lines are cut by a transversal, then each pair of Corresponding angles is congruent.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12984" y="1488225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448694-43C1-E09C-FC0F-B6DA7F46CFA0}"/>
              </a:ext>
            </a:extLst>
          </p:cNvPr>
          <p:cNvCxnSpPr>
            <a:cxnSpLocks/>
          </p:cNvCxnSpPr>
          <p:nvPr/>
        </p:nvCxnSpPr>
        <p:spPr>
          <a:xfrm flipV="1">
            <a:off x="3508008" y="4404339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C003B3-4E6A-A523-96FF-3ED0E1AAB8FD}"/>
              </a:ext>
            </a:extLst>
          </p:cNvPr>
          <p:cNvCxnSpPr>
            <a:cxnSpLocks/>
          </p:cNvCxnSpPr>
          <p:nvPr/>
        </p:nvCxnSpPr>
        <p:spPr>
          <a:xfrm>
            <a:off x="3763524" y="4132397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5DAAA0B-4D58-DB6D-A57E-DC4BA295B30C}"/>
              </a:ext>
            </a:extLst>
          </p:cNvPr>
          <p:cNvCxnSpPr>
            <a:cxnSpLocks/>
          </p:cNvCxnSpPr>
          <p:nvPr/>
        </p:nvCxnSpPr>
        <p:spPr>
          <a:xfrm flipV="1">
            <a:off x="2166505" y="5747987"/>
            <a:ext cx="295649" cy="21015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32A44B-A5FD-B181-3FDF-0D06B54C6D7F}"/>
              </a:ext>
            </a:extLst>
          </p:cNvPr>
          <p:cNvCxnSpPr>
            <a:cxnSpLocks/>
          </p:cNvCxnSpPr>
          <p:nvPr/>
        </p:nvCxnSpPr>
        <p:spPr>
          <a:xfrm>
            <a:off x="2422021" y="5476045"/>
            <a:ext cx="23917" cy="308009"/>
          </a:xfrm>
          <a:prstGeom prst="line">
            <a:avLst/>
          </a:prstGeom>
          <a:ln w="76200">
            <a:solidFill>
              <a:srgbClr val="C00000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589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1342</TotalTime>
  <Words>514</Words>
  <Application>Microsoft Office PowerPoint</Application>
  <PresentationFormat>Widescreen</PresentationFormat>
  <Paragraphs>166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Retrospect</vt:lpstr>
      <vt:lpstr>Unit 3-1  Parallel Lines and Transversals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18</cp:revision>
  <cp:lastPrinted>2021-12-23T21:33:34Z</cp:lastPrinted>
  <dcterms:created xsi:type="dcterms:W3CDTF">2018-01-04T19:16:30Z</dcterms:created>
  <dcterms:modified xsi:type="dcterms:W3CDTF">2024-08-08T19:43:47Z</dcterms:modified>
</cp:coreProperties>
</file>